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2"/>
  </p:notesMasterIdLst>
  <p:sldIdLst>
    <p:sldId id="498" r:id="rId2"/>
    <p:sldId id="471" r:id="rId3"/>
    <p:sldId id="472" r:id="rId4"/>
    <p:sldId id="494" r:id="rId5"/>
    <p:sldId id="468" r:id="rId6"/>
    <p:sldId id="493" r:id="rId7"/>
    <p:sldId id="469" r:id="rId8"/>
    <p:sldId id="474" r:id="rId9"/>
    <p:sldId id="470" r:id="rId10"/>
    <p:sldId id="475" r:id="rId11"/>
    <p:sldId id="476" r:id="rId12"/>
    <p:sldId id="484" r:id="rId13"/>
    <p:sldId id="467" r:id="rId14"/>
    <p:sldId id="478" r:id="rId15"/>
    <p:sldId id="479" r:id="rId16"/>
    <p:sldId id="481" r:id="rId17"/>
    <p:sldId id="483" r:id="rId18"/>
    <p:sldId id="482" r:id="rId19"/>
    <p:sldId id="485" r:id="rId20"/>
    <p:sldId id="490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787" userDrawn="1">
          <p15:clr>
            <a:srgbClr val="A4A3A4"/>
          </p15:clr>
        </p15:guide>
        <p15:guide id="2" pos="644" userDrawn="1">
          <p15:clr>
            <a:srgbClr val="A4A3A4"/>
          </p15:clr>
        </p15:guide>
        <p15:guide id="3" pos="9596" userDrawn="1">
          <p15:clr>
            <a:srgbClr val="A4A3A4"/>
          </p15:clr>
        </p15:guide>
        <p15:guide id="4" orient="horz" pos="4876" userDrawn="1">
          <p15:clr>
            <a:srgbClr val="A4A3A4"/>
          </p15:clr>
        </p15:guide>
        <p15:guide id="5" orient="horz" pos="1368" userDrawn="1">
          <p15:clr>
            <a:srgbClr val="A4A3A4"/>
          </p15:clr>
        </p15:guide>
        <p15:guide id="6" orient="horz" pos="280" userDrawn="1">
          <p15:clr>
            <a:srgbClr val="A4A3A4"/>
          </p15:clr>
        </p15:guide>
        <p15:guide id="7" orient="horz" pos="5480" userDrawn="1">
          <p15:clr>
            <a:srgbClr val="A4A3A4"/>
          </p15:clr>
        </p15:guide>
        <p15:guide id="8" pos="5120" userDrawn="1">
          <p15:clr>
            <a:srgbClr val="A4A3A4"/>
          </p15:clr>
        </p15:guide>
        <p15:guide id="9" orient="horz" pos="2668" userDrawn="1">
          <p15:clr>
            <a:srgbClr val="A4A3A4"/>
          </p15:clr>
        </p15:guide>
        <p15:guide id="11" orient="horz" pos="3908" userDrawn="1">
          <p15:clr>
            <a:srgbClr val="A4A3A4"/>
          </p15:clr>
        </p15:guide>
        <p15:guide id="12" orient="horz" pos="284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4" orient="horz" pos="1027" userDrawn="1">
          <p15:clr>
            <a:srgbClr val="A4A3A4"/>
          </p15:clr>
        </p15:guide>
        <p15:guide id="15" orient="horz" pos="4111" userDrawn="1">
          <p15:clr>
            <a:srgbClr val="A4A3A4"/>
          </p15:clr>
        </p15:guide>
        <p15:guide id="16" orient="horz" userDrawn="1">
          <p15:clr>
            <a:srgbClr val="A4A3A4"/>
          </p15:clr>
        </p15:guide>
        <p15:guide id="17" orient="horz" pos="2931" userDrawn="1">
          <p15:clr>
            <a:srgbClr val="A4A3A4"/>
          </p15:clr>
        </p15:guide>
        <p15:guide id="18" pos="483" userDrawn="1">
          <p15:clr>
            <a:srgbClr val="A4A3A4"/>
          </p15:clr>
        </p15:guide>
        <p15:guide id="19" pos="7197" userDrawn="1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C3"/>
    <a:srgbClr val="BBBE2C"/>
    <a:srgbClr val="43CBB3"/>
    <a:srgbClr val="64A0DC"/>
    <a:srgbClr val="C2DA3A"/>
    <a:srgbClr val="000912"/>
    <a:srgbClr val="EE7158"/>
    <a:srgbClr val="F2F2F2"/>
    <a:srgbClr val="030D17"/>
    <a:srgbClr val="B0101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4424" autoAdjust="0"/>
  </p:normalViewPr>
  <p:slideViewPr>
    <p:cSldViewPr snapToGrid="0" showGuides="1">
      <p:cViewPr varScale="1">
        <p:scale>
          <a:sx n="110" d="100"/>
          <a:sy n="110" d="100"/>
        </p:scale>
        <p:origin x="-450" y="-96"/>
      </p:cViewPr>
      <p:guideLst>
        <p:guide orient="horz" pos="3787"/>
        <p:guide orient="horz" pos="4876"/>
        <p:guide orient="horz" pos="1368"/>
        <p:guide orient="horz" pos="280"/>
        <p:guide orient="horz" pos="5480"/>
        <p:guide orient="horz" pos="2668"/>
        <p:guide orient="horz" pos="3908"/>
        <p:guide orient="horz" pos="2840"/>
        <p:guide pos="644"/>
        <p:guide pos="9596"/>
        <p:guide pos="5120"/>
        <p:guide pos="483"/>
        <p:guide pos="71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4476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517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4668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4682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994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521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72363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49283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12106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5468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6535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7020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2558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9070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7783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73510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0484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5508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0392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7075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7381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209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44739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4459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inchuang\Desktop\图片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637" y="-1"/>
            <a:ext cx="758136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0573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仅标题">
    <p:bg>
      <p:bgPr>
        <a:blipFill dpi="0" rotWithShape="1">
          <a:blip r:embed="rId2" cstate="print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11658600" y="6162886"/>
            <a:ext cx="635000" cy="400655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5"/>
          <p:cNvSpPr txBox="1"/>
          <p:nvPr userDrawn="1"/>
        </p:nvSpPr>
        <p:spPr>
          <a:xfrm>
            <a:off x="11737567" y="6208130"/>
            <a:ext cx="454433" cy="284671"/>
          </a:xfrm>
          <a:prstGeom prst="rect">
            <a:avLst/>
          </a:prstGeom>
          <a:noFill/>
        </p:spPr>
        <p:txBody>
          <a:bodyPr wrap="square" lIns="68558" tIns="34279" rIns="68558" bIns="34279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569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11614879" y="6295869"/>
            <a:ext cx="577121" cy="577121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5"/>
          <p:cNvSpPr txBox="1"/>
          <p:nvPr userDrawn="1"/>
        </p:nvSpPr>
        <p:spPr>
          <a:xfrm>
            <a:off x="11713699" y="6478228"/>
            <a:ext cx="454433" cy="284671"/>
          </a:xfrm>
          <a:prstGeom prst="rect">
            <a:avLst/>
          </a:prstGeom>
          <a:noFill/>
        </p:spPr>
        <p:txBody>
          <a:bodyPr wrap="square" lIns="68558" tIns="34279" rIns="68558" bIns="34279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>
                  <a:lumMod val="8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3200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8948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99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2917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40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4884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3418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53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404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A96E64-783D-463C-BA44-F5AF67B46485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6771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  <p:sldLayoutId id="2147483663" r:id="rId13"/>
    <p:sldLayoutId id="2147483714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919006" y="1305676"/>
            <a:ext cx="42729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个人</a:t>
            </a:r>
            <a:endParaRPr lang="en-US" altLang="zh-CN" sz="5400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08456" y="556505"/>
            <a:ext cx="355889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dirty="0" smtClean="0">
                <a:solidFill>
                  <a:schemeClr val="bg1"/>
                </a:solidFill>
                <a:latin typeface="Kunstler Script" panose="030304020206070D0D06" pitchFamily="66" charset="0"/>
                <a:ea typeface="幼圆" panose="02010509060101010101" pitchFamily="49" charset="-122"/>
              </a:rPr>
              <a:t>~~my school left</a:t>
            </a:r>
            <a:endParaRPr lang="zh-CN" altLang="en-US" sz="4000" dirty="0">
              <a:solidFill>
                <a:schemeClr val="bg1"/>
              </a:solidFill>
              <a:latin typeface="Kunstler Script" panose="030304020206070D0D06" pitchFamily="66" charset="0"/>
              <a:ea typeface="幼圆" panose="0201050906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539242" y="3707113"/>
            <a:ext cx="2670627" cy="0"/>
          </a:xfrm>
          <a:prstGeom prst="line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双括号 25"/>
          <p:cNvSpPr/>
          <p:nvPr/>
        </p:nvSpPr>
        <p:spPr>
          <a:xfrm>
            <a:off x="1659355" y="5397477"/>
            <a:ext cx="7355351" cy="995195"/>
          </a:xfrm>
          <a:prstGeom prst="bracketPair">
            <a:avLst>
              <a:gd name="adj" fmla="val 8704"/>
            </a:avLst>
          </a:prstGeom>
          <a:ln w="31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C3"/>
              </a:solidFill>
            </a:endParaRPr>
          </a:p>
        </p:txBody>
      </p:sp>
      <p:sp>
        <p:nvSpPr>
          <p:cNvPr id="29" name="心形 28"/>
          <p:cNvSpPr/>
          <p:nvPr/>
        </p:nvSpPr>
        <p:spPr>
          <a:xfrm rot="19800000">
            <a:off x="568458" y="4158153"/>
            <a:ext cx="324170" cy="299517"/>
          </a:xfrm>
          <a:prstGeom prst="heart">
            <a:avLst/>
          </a:prstGeom>
          <a:solidFill>
            <a:srgbClr val="58484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C3"/>
              </a:solidFill>
            </a:endParaRPr>
          </a:p>
        </p:txBody>
      </p:sp>
      <p:sp>
        <p:nvSpPr>
          <p:cNvPr id="30" name="心形 29"/>
          <p:cNvSpPr/>
          <p:nvPr/>
        </p:nvSpPr>
        <p:spPr>
          <a:xfrm rot="2700000">
            <a:off x="730858" y="4060258"/>
            <a:ext cx="306237" cy="282947"/>
          </a:xfrm>
          <a:prstGeom prst="heart">
            <a:avLst/>
          </a:prstGeom>
          <a:solidFill>
            <a:srgbClr val="58484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C3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914312" y="2087891"/>
            <a:ext cx="3147015" cy="186204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简历</a:t>
            </a:r>
            <a:endParaRPr lang="zh-CN" altLang="en-US" sz="115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2"/>
          <p:cNvSpPr txBox="1"/>
          <p:nvPr/>
        </p:nvSpPr>
        <p:spPr>
          <a:xfrm>
            <a:off x="1151854" y="4278700"/>
            <a:ext cx="7295700" cy="13726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应聘人</a:t>
            </a:r>
            <a:r>
              <a:rPr lang="zh-CN" altLang="en-US" sz="1800" b="1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</a:t>
            </a:r>
          </a:p>
          <a:p>
            <a:pPr>
              <a:lnSpc>
                <a:spcPct val="130000"/>
              </a:lnSpc>
            </a:pPr>
            <a:r>
              <a:rPr lang="zh-CN" altLang="en-US" sz="1800" b="1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</a:t>
            </a:r>
            <a:r>
              <a:rPr lang="zh-CN" altLang="en-US" sz="18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职位：销售经理</a:t>
            </a:r>
            <a:r>
              <a:rPr lang="en-US" altLang="zh-CN" sz="18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客户经理</a:t>
            </a:r>
            <a:endParaRPr lang="en-US" altLang="zh-CN" sz="1800" b="1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手机号：</a:t>
            </a:r>
            <a:r>
              <a:rPr lang="en-US" altLang="zh-CN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15800000000</a:t>
            </a: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123456789@qq.com</a:t>
            </a:r>
            <a:endParaRPr lang="en-US" altLang="zh-CN" sz="1400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59389" y="3647273"/>
            <a:ext cx="2646878" cy="9590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</a:t>
            </a:r>
            <a:endParaRPr lang="en-US" altLang="zh-CN" sz="4800" b="1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西班牙女郎 钢琴伴奏-适合小清新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594111" y="7609306"/>
            <a:ext cx="609600" cy="60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420901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000" advTm="31055">
        <p:fade/>
      </p:transition>
    </mc:Choice>
    <mc:Fallback>
      <p:transition spd="slow" advTm="31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25 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3333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8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3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6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2" grpId="0"/>
      <p:bldP spid="13" grpId="0"/>
      <p:bldP spid="13" grpId="1"/>
      <p:bldP spid="26" grpId="0"/>
      <p:bldP spid="29" grpId="0" animBg="1"/>
      <p:bldP spid="30" grpId="0" animBg="1"/>
      <p:bldP spid="31" grpId="0"/>
      <p:bldP spid="20" grpId="0" build="p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4763987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个人荣誉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37"/>
          <p:cNvSpPr txBox="1"/>
          <p:nvPr/>
        </p:nvSpPr>
        <p:spPr>
          <a:xfrm>
            <a:off x="6703306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0092C3"/>
                </a:solidFill>
              </a:rPr>
              <a:t>Reword Record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218506" y="618236"/>
            <a:ext cx="263341" cy="395013"/>
            <a:chOff x="5284519" y="1508166"/>
            <a:chExt cx="213756" cy="42751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420955" y="1709405"/>
            <a:ext cx="3679314" cy="438394"/>
            <a:chOff x="179512" y="2794116"/>
            <a:chExt cx="3240360" cy="328796"/>
          </a:xfrm>
        </p:grpSpPr>
        <p:sp>
          <p:nvSpPr>
            <p:cNvPr id="15" name="矩形 14"/>
            <p:cNvSpPr/>
            <p:nvPr/>
          </p:nvSpPr>
          <p:spPr>
            <a:xfrm>
              <a:off x="179512" y="2796016"/>
              <a:ext cx="3240360" cy="326896"/>
            </a:xfrm>
            <a:prstGeom prst="rect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604041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   </a:t>
              </a:r>
              <a:r>
                <a:rPr lang="zh-CN" altLang="en-US" sz="22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377562" y="2217262"/>
            <a:ext cx="3877253" cy="82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 dirty="0">
              <a:solidFill>
                <a:srgbClr val="0092C3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420955" y="3373202"/>
            <a:ext cx="3679314" cy="438394"/>
            <a:chOff x="179512" y="2794116"/>
            <a:chExt cx="3240360" cy="328796"/>
          </a:xfrm>
        </p:grpSpPr>
        <p:sp>
          <p:nvSpPr>
            <p:cNvPr id="20" name="矩形 19"/>
            <p:cNvSpPr/>
            <p:nvPr/>
          </p:nvSpPr>
          <p:spPr>
            <a:xfrm>
              <a:off x="179512" y="2796016"/>
              <a:ext cx="3240360" cy="326896"/>
            </a:xfrm>
            <a:prstGeom prst="rect">
              <a:avLst/>
            </a:prstGeom>
            <a:solidFill>
              <a:srgbClr val="43C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文本框 11"/>
            <p:cNvSpPr txBox="1"/>
            <p:nvPr/>
          </p:nvSpPr>
          <p:spPr>
            <a:xfrm>
              <a:off x="251520" y="2794116"/>
              <a:ext cx="1604041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   </a:t>
              </a:r>
              <a:r>
                <a:rPr lang="zh-CN" altLang="en-US" sz="22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377562" y="3881058"/>
            <a:ext cx="3877253" cy="583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在此录入上述图表的综合分析说明，在此录入上述图表的综合分析说明。</a:t>
            </a:r>
            <a:endParaRPr lang="zh-CN" altLang="en-US" sz="1400" dirty="0">
              <a:solidFill>
                <a:srgbClr val="0092C3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20955" y="4774725"/>
            <a:ext cx="3679314" cy="438394"/>
            <a:chOff x="179512" y="2794116"/>
            <a:chExt cx="3240360" cy="328796"/>
          </a:xfrm>
        </p:grpSpPr>
        <p:sp>
          <p:nvSpPr>
            <p:cNvPr id="24" name="矩形 23"/>
            <p:cNvSpPr/>
            <p:nvPr/>
          </p:nvSpPr>
          <p:spPr>
            <a:xfrm>
              <a:off x="179512" y="2796016"/>
              <a:ext cx="3240360" cy="326896"/>
            </a:xfrm>
            <a:prstGeom prst="rect">
              <a:avLst/>
            </a:prstGeom>
            <a:solidFill>
              <a:srgbClr val="C1D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文本框 11"/>
            <p:cNvSpPr txBox="1"/>
            <p:nvPr/>
          </p:nvSpPr>
          <p:spPr>
            <a:xfrm>
              <a:off x="251520" y="2794116"/>
              <a:ext cx="1604041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    </a:t>
              </a:r>
              <a:r>
                <a:rPr lang="zh-CN" altLang="en-US" sz="22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2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1377562" y="5282582"/>
            <a:ext cx="3877253" cy="1074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在此录入上述图表的综合分析说明，在此录入上述图表的综合分析说明，在此录入上述图表的综合分析说明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400" dirty="0" smtClean="0">
                <a:solidFill>
                  <a:srgbClr val="0092C3"/>
                </a:solidFill>
              </a:rPr>
              <a:t>亮亮图文旗舰店</a:t>
            </a:r>
            <a:r>
              <a:rPr lang="en-US" altLang="zh-CN" sz="1400" dirty="0" smtClean="0">
                <a:solidFill>
                  <a:srgbClr val="0092C3"/>
                </a:solidFill>
              </a:rPr>
              <a:t>https://liangliangtuwen.tmall.com</a:t>
            </a:r>
            <a:endParaRPr lang="zh-CN" altLang="en-US" sz="1400" dirty="0">
              <a:solidFill>
                <a:srgbClr val="0092C3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016"/>
          <a:stretch/>
        </p:blipFill>
        <p:spPr>
          <a:xfrm>
            <a:off x="5493413" y="1105444"/>
            <a:ext cx="5242166" cy="459167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750902750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9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2"/>
          <p:cNvSpPr>
            <a:spLocks noChangeArrowheads="1"/>
          </p:cNvSpPr>
          <p:nvPr/>
        </p:nvSpPr>
        <p:spPr bwMode="auto">
          <a:xfrm>
            <a:off x="9244759" y="3838019"/>
            <a:ext cx="922867" cy="2260600"/>
          </a:xfrm>
          <a:prstGeom prst="rect">
            <a:avLst/>
          </a:prstGeom>
          <a:solidFill>
            <a:srgbClr val="43C5AD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2" name="矩形 37"/>
          <p:cNvSpPr>
            <a:spLocks noChangeArrowheads="1"/>
          </p:cNvSpPr>
          <p:nvPr/>
        </p:nvSpPr>
        <p:spPr bwMode="auto">
          <a:xfrm>
            <a:off x="4454477" y="3838019"/>
            <a:ext cx="4667249" cy="2260600"/>
          </a:xfrm>
          <a:prstGeom prst="rect">
            <a:avLst/>
          </a:prstGeom>
          <a:solidFill>
            <a:srgbClr val="C2DA3A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3" name="矩形 46"/>
          <p:cNvSpPr>
            <a:spLocks noChangeAspect="1" noChangeArrowheads="1"/>
          </p:cNvSpPr>
          <p:nvPr/>
        </p:nvSpPr>
        <p:spPr bwMode="auto">
          <a:xfrm>
            <a:off x="944776" y="3838019"/>
            <a:ext cx="3388783" cy="2260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4" name="矩形 47"/>
          <p:cNvSpPr>
            <a:spLocks noChangeAspect="1" noChangeArrowheads="1"/>
          </p:cNvSpPr>
          <p:nvPr/>
        </p:nvSpPr>
        <p:spPr bwMode="auto">
          <a:xfrm>
            <a:off x="3298775" y="1486138"/>
            <a:ext cx="3386667" cy="225848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944778" y="1484019"/>
            <a:ext cx="2260599" cy="2260600"/>
          </a:xfrm>
          <a:prstGeom prst="rect">
            <a:avLst/>
          </a:prstGeom>
          <a:solidFill>
            <a:srgbClr val="0092C3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8607"/>
              </a:solidFill>
              <a:sym typeface="微软雅黑" pitchFamily="34" charset="-122"/>
            </a:endParaRPr>
          </a:p>
        </p:txBody>
      </p:sp>
      <p:sp>
        <p:nvSpPr>
          <p:cNvPr id="46" name="矩形 59"/>
          <p:cNvSpPr>
            <a:spLocks noChangeAspect="1" noChangeArrowheads="1"/>
          </p:cNvSpPr>
          <p:nvPr/>
        </p:nvSpPr>
        <p:spPr bwMode="auto">
          <a:xfrm>
            <a:off x="6778842" y="1484019"/>
            <a:ext cx="3388783" cy="22606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7" name="矩形 56"/>
          <p:cNvSpPr>
            <a:spLocks noChangeArrowheads="1"/>
          </p:cNvSpPr>
          <p:nvPr/>
        </p:nvSpPr>
        <p:spPr bwMode="auto">
          <a:xfrm>
            <a:off x="944777" y="1612396"/>
            <a:ext cx="2152121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bg1"/>
                </a:solidFill>
                <a:sym typeface="微软雅黑" pitchFamily="34" charset="-122"/>
              </a:rPr>
              <a:t>添加主题</a:t>
            </a:r>
            <a:endParaRPr lang="zh-CN" altLang="en-US" sz="2200" dirty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8" name="矩形 57"/>
          <p:cNvSpPr>
            <a:spLocks noChangeArrowheads="1"/>
          </p:cNvSpPr>
          <p:nvPr/>
        </p:nvSpPr>
        <p:spPr bwMode="auto">
          <a:xfrm>
            <a:off x="1260520" y="2062123"/>
            <a:ext cx="1841813" cy="66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ts val="2133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文字描述，总结概括，内容大纲。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 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9" name="矩形 44"/>
          <p:cNvSpPr>
            <a:spLocks noChangeArrowheads="1"/>
          </p:cNvSpPr>
          <p:nvPr/>
        </p:nvSpPr>
        <p:spPr bwMode="auto">
          <a:xfrm>
            <a:off x="4585566" y="3979314"/>
            <a:ext cx="3098655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添加主题</a:t>
            </a:r>
            <a:endParaRPr lang="zh-CN" altLang="en-US" sz="2200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0" name="矩形 45"/>
          <p:cNvSpPr>
            <a:spLocks noChangeArrowheads="1"/>
          </p:cNvSpPr>
          <p:nvPr/>
        </p:nvSpPr>
        <p:spPr bwMode="auto">
          <a:xfrm>
            <a:off x="4585566" y="4382048"/>
            <a:ext cx="4280712" cy="98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右键点击图片选择设置图片格式可直接替换图片，在此录入上述图表的综合描述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说明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</a:rPr>
              <a:t>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录入上述图表的综合分析说明，在此录入上述图表的综合分析说明，在此录入上述图表的综合分析说明。 </a:t>
            </a: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4810763" y="563444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srgbClr val="0092C3"/>
                </a:solidFill>
                <a:cs typeface="Arial" panose="020B0604020202020204" pitchFamily="34" charset="0"/>
              </a:rPr>
              <a:t>兴趣爱好</a:t>
            </a:r>
            <a:endParaRPr lang="zh-CN" altLang="en-US" b="1" dirty="0">
              <a:solidFill>
                <a:srgbClr val="0092C3"/>
              </a:solidFill>
              <a:cs typeface="Arial" panose="020B0604020202020204" pitchFamily="34" charset="0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6719792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0092C3"/>
                </a:solidFill>
              </a:rPr>
              <a:t>Interesting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65282" y="61823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燕尾形 1"/>
          <p:cNvSpPr/>
          <p:nvPr/>
        </p:nvSpPr>
        <p:spPr>
          <a:xfrm>
            <a:off x="10544176" y="3487945"/>
            <a:ext cx="513347" cy="513347"/>
          </a:xfrm>
          <a:prstGeom prst="chevron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 flipH="1">
            <a:off x="109211" y="3487945"/>
            <a:ext cx="513347" cy="513347"/>
          </a:xfrm>
          <a:prstGeom prst="chevron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5666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17" grpId="0"/>
      <p:bldP spid="18" grpId="0"/>
      <p:bldP spid="2" grpId="0" animBg="1"/>
      <p:bldP spid="2" grpId="1" animBg="1"/>
      <p:bldP spid="24" grpId="0" animBg="1"/>
      <p:bldP spid="2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83021" y="1345718"/>
            <a:ext cx="4013321" cy="4966128"/>
            <a:chOff x="865232" y="1286330"/>
            <a:chExt cx="4013321" cy="4966128"/>
          </a:xfrm>
        </p:grpSpPr>
        <p:pic>
          <p:nvPicPr>
            <p:cNvPr id="17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22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3" name="矩形 22"/>
          <p:cNvSpPr/>
          <p:nvPr/>
        </p:nvSpPr>
        <p:spPr>
          <a:xfrm>
            <a:off x="4875685" y="2092421"/>
            <a:ext cx="3424064" cy="472433"/>
          </a:xfrm>
          <a:prstGeom prst="rect">
            <a:avLst/>
          </a:prstGeom>
          <a:solidFill>
            <a:srgbClr val="43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32"/>
          <p:cNvSpPr txBox="1"/>
          <p:nvPr/>
        </p:nvSpPr>
        <p:spPr>
          <a:xfrm>
            <a:off x="4929407" y="2175770"/>
            <a:ext cx="3025089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在此添加您的描述说明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75681" y="2640210"/>
            <a:ext cx="3763442" cy="472433"/>
          </a:xfrm>
          <a:prstGeom prst="rect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34"/>
          <p:cNvSpPr txBox="1"/>
          <p:nvPr/>
        </p:nvSpPr>
        <p:spPr>
          <a:xfrm>
            <a:off x="4929405" y="2723560"/>
            <a:ext cx="3167837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75684" y="3187999"/>
            <a:ext cx="3763442" cy="472433"/>
          </a:xfrm>
          <a:prstGeom prst="rect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36"/>
          <p:cNvSpPr txBox="1"/>
          <p:nvPr/>
        </p:nvSpPr>
        <p:spPr>
          <a:xfrm>
            <a:off x="4929406" y="3271348"/>
            <a:ext cx="3391980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75681" y="3735787"/>
            <a:ext cx="4320721" cy="472433"/>
          </a:xfrm>
          <a:prstGeom prst="rect">
            <a:avLst/>
          </a:prstGeom>
          <a:solidFill>
            <a:srgbClr val="43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38"/>
          <p:cNvSpPr txBox="1"/>
          <p:nvPr/>
        </p:nvSpPr>
        <p:spPr>
          <a:xfrm>
            <a:off x="4929405" y="3819137"/>
            <a:ext cx="3813297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75681" y="1544631"/>
            <a:ext cx="4110101" cy="472433"/>
          </a:xfrm>
          <a:prstGeom prst="rect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40"/>
          <p:cNvSpPr txBox="1"/>
          <p:nvPr/>
        </p:nvSpPr>
        <p:spPr>
          <a:xfrm>
            <a:off x="4929404" y="1627981"/>
            <a:ext cx="3103105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75684" y="4283578"/>
            <a:ext cx="2914443" cy="472433"/>
          </a:xfrm>
          <a:prstGeom prst="rect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42"/>
          <p:cNvSpPr txBox="1"/>
          <p:nvPr/>
        </p:nvSpPr>
        <p:spPr>
          <a:xfrm>
            <a:off x="4929406" y="4349002"/>
            <a:ext cx="2433920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99135" y="5044714"/>
            <a:ext cx="1313170" cy="430885"/>
          </a:xfrm>
          <a:prstGeom prst="rect">
            <a:avLst/>
          </a:prstGeom>
        </p:spPr>
        <p:txBody>
          <a:bodyPr wrap="none" lIns="91435" tIns="45719" rIns="91435" bIns="45719">
            <a:spAutoFit/>
          </a:bodyPr>
          <a:lstStyle/>
          <a:p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4785123" y="5428206"/>
            <a:ext cx="2475849" cy="86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9" rIns="91435" bIns="45719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7425462" y="5044714"/>
            <a:ext cx="1313170" cy="430885"/>
          </a:xfrm>
          <a:prstGeom prst="rect">
            <a:avLst/>
          </a:prstGeom>
        </p:spPr>
        <p:txBody>
          <a:bodyPr wrap="none" lIns="91435" tIns="45719" rIns="91435" bIns="45719">
            <a:spAutoFit/>
          </a:bodyPr>
          <a:lstStyle/>
          <a:p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7411450" y="5428206"/>
            <a:ext cx="2475849" cy="86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9" rIns="91435" bIns="45719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4391711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专业技能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0" name="文本框 37"/>
          <p:cNvSpPr txBox="1"/>
          <p:nvPr/>
        </p:nvSpPr>
        <p:spPr>
          <a:xfrm>
            <a:off x="7082100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Skills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846230" y="618236"/>
            <a:ext cx="263341" cy="395013"/>
            <a:chOff x="5284519" y="1508166"/>
            <a:chExt cx="213756" cy="427512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3792763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5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0" y="3754073"/>
            <a:ext cx="10936791" cy="1022637"/>
          </a:xfrm>
          <a:prstGeom prst="rect">
            <a:avLst/>
          </a:prstGeom>
          <a:solidFill>
            <a:srgbClr val="0092C3"/>
          </a:solidFill>
          <a:ln w="57150">
            <a:noFill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5" name="Rectangle 60"/>
          <p:cNvSpPr/>
          <p:nvPr/>
        </p:nvSpPr>
        <p:spPr>
          <a:xfrm>
            <a:off x="466742" y="1549422"/>
            <a:ext cx="2012949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92C3"/>
                </a:solidFill>
                <a:latin typeface="Calibri" pitchFamily="34" charset="0"/>
                <a:cs typeface="Calibri" pitchFamily="34" charset="0"/>
              </a:rPr>
              <a:t>Nickel </a:t>
            </a:r>
            <a:r>
              <a:rPr lang="en-US" altLang="zh-CN" sz="2400" b="1" dirty="0" smtClean="0">
                <a:solidFill>
                  <a:srgbClr val="0092C3"/>
                </a:solidFill>
                <a:latin typeface="Calibri" pitchFamily="34" charset="0"/>
                <a:cs typeface="Calibri" pitchFamily="34" charset="0"/>
              </a:rPr>
              <a:t>Lee</a:t>
            </a:r>
            <a:endParaRPr lang="en-US" altLang="zh-CN" sz="2400" b="1" dirty="0">
              <a:solidFill>
                <a:srgbClr val="0092C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821335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主要</a:t>
            </a: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经历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262975" y="618236"/>
            <a:ext cx="263341" cy="395013"/>
            <a:chOff x="5284519" y="1508166"/>
            <a:chExt cx="213756" cy="427512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37"/>
          <p:cNvSpPr txBox="1"/>
          <p:nvPr/>
        </p:nvSpPr>
        <p:spPr>
          <a:xfrm>
            <a:off x="6727612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Experience</a:t>
            </a:r>
            <a:endParaRPr lang="zh-CN" altLang="en-US" sz="16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66742" y="201615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公司职务</a:t>
            </a:r>
            <a:endParaRPr lang="en-US" altLang="zh-CN" sz="1200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466742" y="2414798"/>
            <a:ext cx="626087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点击录入人物的综合描述介绍，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点击录入人物的综合描述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介绍，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点击录入人物的综合描述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介绍，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点击录入人物的综合描述介绍，点击录入人物的综合描述介绍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，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点击录入人物的综合描述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介绍。</a:t>
            </a:r>
            <a:endParaRPr lang="zh-CN" altLang="en-US" sz="1400" dirty="0">
              <a:solidFill>
                <a:srgbClr val="0092C3"/>
              </a:solidFill>
              <a:sym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2007696" y="3959143"/>
            <a:ext cx="8350955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点击录入人物的名言及座右铭，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点击录入人物的名言及座右铭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点击录入人物的名言及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座右铭，点击录入人物的名言及座右铭，点击录入人物的名言及座右铭，点击录入人物的名言及座右铭。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909" t="15800" r="24934" b="59326"/>
          <a:stretch/>
        </p:blipFill>
        <p:spPr>
          <a:xfrm>
            <a:off x="1434490" y="3754074"/>
            <a:ext cx="586854" cy="53226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909" t="15800" r="24934" b="59326"/>
          <a:stretch/>
        </p:blipFill>
        <p:spPr>
          <a:xfrm rot="10800000">
            <a:off x="10160760" y="4233221"/>
            <a:ext cx="586854" cy="532264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374034" y="5004073"/>
            <a:ext cx="237273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2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1998.9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1364733" y="5384125"/>
            <a:ext cx="308868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0092C3"/>
              </a:solidFill>
              <a:sym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615723" y="5004073"/>
            <a:ext cx="237273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2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2005-2010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4606422" y="5384125"/>
            <a:ext cx="308868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0092C3"/>
              </a:solidFill>
              <a:sym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857412" y="5004073"/>
            <a:ext cx="237273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2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2012.9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7848111" y="5384125"/>
            <a:ext cx="308868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0092C3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6809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855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3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5" grpId="0"/>
      <p:bldP spid="52" grpId="0"/>
      <p:bldP spid="56" grpId="0"/>
      <p:bldP spid="57" grpId="0"/>
      <p:bldP spid="58" grpId="0"/>
      <p:bldP spid="46" grpId="0"/>
      <p:bldP spid="48" grpId="0"/>
      <p:bldP spid="49" grpId="0"/>
      <p:bldP spid="61" grpId="0"/>
      <p:bldP spid="62" grpId="0"/>
      <p:bldP spid="77" grpId="0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50"/>
          <p:cNvSpPr>
            <a:spLocks noChangeArrowheads="1"/>
          </p:cNvSpPr>
          <p:nvPr/>
        </p:nvSpPr>
        <p:spPr bwMode="auto">
          <a:xfrm>
            <a:off x="727512" y="2809790"/>
            <a:ext cx="30099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200" b="1" dirty="0" smtClean="0">
                <a:solidFill>
                  <a:srgbClr val="0092C3"/>
                </a:solidFill>
              </a:rPr>
              <a:t>专注</a:t>
            </a:r>
            <a:r>
              <a:rPr lang="zh-CN" altLang="en-US" sz="2200" b="1" dirty="0">
                <a:solidFill>
                  <a:srgbClr val="0092C3"/>
                </a:solidFill>
              </a:rPr>
              <a:t>专业 </a:t>
            </a:r>
          </a:p>
        </p:txBody>
      </p:sp>
      <p:sp>
        <p:nvSpPr>
          <p:cNvPr id="24" name="矩形 17"/>
          <p:cNvSpPr>
            <a:spLocks noChangeArrowheads="1"/>
          </p:cNvSpPr>
          <p:nvPr/>
        </p:nvSpPr>
        <p:spPr bwMode="auto">
          <a:xfrm>
            <a:off x="1183423" y="4435173"/>
            <a:ext cx="214012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25" name="矩形 59"/>
          <p:cNvSpPr>
            <a:spLocks noChangeArrowheads="1"/>
          </p:cNvSpPr>
          <p:nvPr/>
        </p:nvSpPr>
        <p:spPr bwMode="auto">
          <a:xfrm>
            <a:off x="3959976" y="2809790"/>
            <a:ext cx="30099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200" b="1" dirty="0" smtClean="0">
                <a:solidFill>
                  <a:srgbClr val="0092C3"/>
                </a:solidFill>
                <a:sym typeface="微软雅黑" pitchFamily="34" charset="-122"/>
              </a:rPr>
              <a:t>精诚</a:t>
            </a:r>
            <a:r>
              <a:rPr lang="zh-CN" altLang="en-US" sz="2200" b="1" dirty="0">
                <a:solidFill>
                  <a:srgbClr val="0092C3"/>
                </a:solidFill>
                <a:sym typeface="微软雅黑" pitchFamily="34" charset="-122"/>
              </a:rPr>
              <a:t>协作</a:t>
            </a:r>
            <a:endParaRPr lang="zh-CN" altLang="en-US" sz="2200" dirty="0">
              <a:solidFill>
                <a:srgbClr val="0092C3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矩形 62"/>
          <p:cNvSpPr>
            <a:spLocks noChangeArrowheads="1"/>
          </p:cNvSpPr>
          <p:nvPr/>
        </p:nvSpPr>
        <p:spPr bwMode="auto">
          <a:xfrm>
            <a:off x="7192440" y="2809790"/>
            <a:ext cx="30099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200" b="1" dirty="0" smtClean="0">
                <a:solidFill>
                  <a:srgbClr val="0092C3"/>
                </a:solidFill>
                <a:sym typeface="微软雅黑" pitchFamily="34" charset="-122"/>
              </a:rPr>
              <a:t>开放</a:t>
            </a:r>
            <a:r>
              <a:rPr lang="zh-CN" altLang="en-US" sz="2200" b="1" dirty="0">
                <a:solidFill>
                  <a:srgbClr val="0092C3"/>
                </a:solidFill>
                <a:sym typeface="微软雅黑" pitchFamily="34" charset="-122"/>
              </a:rPr>
              <a:t>成长</a:t>
            </a:r>
            <a:endParaRPr lang="zh-CN" altLang="en-US" sz="2200" dirty="0">
              <a:solidFill>
                <a:srgbClr val="0092C3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4" name="矩形 17"/>
          <p:cNvSpPr>
            <a:spLocks noChangeArrowheads="1"/>
          </p:cNvSpPr>
          <p:nvPr/>
        </p:nvSpPr>
        <p:spPr bwMode="auto">
          <a:xfrm>
            <a:off x="4384888" y="4435173"/>
            <a:ext cx="216008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7550011" y="4435173"/>
            <a:ext cx="225588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466814" y="563444"/>
            <a:ext cx="2236492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核心竞争力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6703306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0092C3"/>
                </a:solidFill>
              </a:rPr>
              <a:t>Core advance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921333" y="618236"/>
            <a:ext cx="263341" cy="395013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316271" y="1862329"/>
            <a:ext cx="2297317" cy="2289309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42" name="新月形 41"/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BBBE2C">
                    <a:alpha val="40000"/>
                  </a:srgbClr>
                </a:gs>
                <a:gs pos="0">
                  <a:srgbClr val="BBBE2C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3" name="新月形 42"/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0092C3">
                    <a:alpha val="40000"/>
                  </a:srgbClr>
                </a:gs>
                <a:gs pos="0">
                  <a:srgbClr val="0092C3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新月形 43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43CBB3">
                    <a:alpha val="40000"/>
                  </a:srgbClr>
                </a:gs>
                <a:gs pos="0">
                  <a:srgbClr val="43CBB3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5" name="新月形 44"/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64A0DC">
                    <a:alpha val="40000"/>
                  </a:srgbClr>
                </a:gs>
                <a:gs pos="0">
                  <a:srgbClr val="64A0DC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04826" y="1862329"/>
            <a:ext cx="2297317" cy="2289309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47" name="新月形 46"/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BBBE2C">
                    <a:alpha val="40000"/>
                  </a:srgbClr>
                </a:gs>
                <a:gs pos="0">
                  <a:srgbClr val="BBBE2C"/>
                </a:gs>
              </a:gsLst>
              <a:lin ang="16200000" scaled="1"/>
            </a:gra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8" name="新月形 47"/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0092C3">
                    <a:alpha val="40000"/>
                  </a:srgbClr>
                </a:gs>
                <a:gs pos="0">
                  <a:srgbClr val="0092C3"/>
                </a:gs>
              </a:gsLst>
              <a:lin ang="16200000" scaled="1"/>
            </a:gra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9" name="新月形 48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43CBB3">
                    <a:alpha val="40000"/>
                  </a:srgbClr>
                </a:gs>
                <a:gs pos="0">
                  <a:srgbClr val="43CBB3"/>
                </a:gs>
              </a:gsLst>
              <a:lin ang="16200000" scaled="1"/>
            </a:gra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0" name="新月形 49"/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64A0DC">
                    <a:alpha val="40000"/>
                  </a:srgbClr>
                </a:gs>
                <a:gs pos="0">
                  <a:srgbClr val="64A0DC"/>
                </a:gs>
              </a:gsLst>
              <a:lin ang="16200000" scaled="1"/>
            </a:gra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529294" y="1862329"/>
            <a:ext cx="2297317" cy="2289309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52" name="新月形 51"/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BBBE2C">
                    <a:alpha val="40000"/>
                  </a:srgbClr>
                </a:gs>
                <a:gs pos="0">
                  <a:srgbClr val="BBBE2C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3" name="新月形 52"/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0092C3">
                    <a:alpha val="40000"/>
                  </a:srgbClr>
                </a:gs>
                <a:gs pos="0">
                  <a:srgbClr val="0092C3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4" name="新月形 53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43CBB3">
                    <a:alpha val="40000"/>
                  </a:srgbClr>
                </a:gs>
                <a:gs pos="0">
                  <a:srgbClr val="43CBB3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5" name="新月形 54"/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gradFill>
              <a:gsLst>
                <a:gs pos="100000">
                  <a:srgbClr val="64A0DC">
                    <a:alpha val="40000"/>
                  </a:srgbClr>
                </a:gs>
                <a:gs pos="0">
                  <a:srgbClr val="64A0DC"/>
                </a:gs>
              </a:gsLst>
              <a:lin ang="16200000" scaled="1"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7654573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34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肘形连接符 1"/>
          <p:cNvCxnSpPr/>
          <p:nvPr/>
        </p:nvCxnSpPr>
        <p:spPr>
          <a:xfrm flipH="1" flipV="1">
            <a:off x="5706543" y="1989441"/>
            <a:ext cx="3769285" cy="545753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/>
          <p:nvPr/>
        </p:nvCxnSpPr>
        <p:spPr>
          <a:xfrm flipH="1">
            <a:off x="5706543" y="5417316"/>
            <a:ext cx="3769285" cy="545753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/>
          <p:cNvCxnSpPr/>
          <p:nvPr/>
        </p:nvCxnSpPr>
        <p:spPr>
          <a:xfrm flipV="1">
            <a:off x="1456839" y="1989441"/>
            <a:ext cx="3636170" cy="545753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/>
          <p:nvPr/>
        </p:nvCxnSpPr>
        <p:spPr>
          <a:xfrm>
            <a:off x="1456839" y="5417316"/>
            <a:ext cx="3636170" cy="545753"/>
          </a:xfrm>
          <a:prstGeom prst="bentConnector3">
            <a:avLst>
              <a:gd name="adj1" fmla="val 218"/>
            </a:avLst>
          </a:prstGeom>
          <a:ln w="19050"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215923" y="5058242"/>
            <a:ext cx="2877086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09589" y="59853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60083" y="4053685"/>
            <a:ext cx="1345789" cy="1345789"/>
            <a:chOff x="1854558" y="3854906"/>
            <a:chExt cx="1403797" cy="1403797"/>
          </a:xfrm>
        </p:grpSpPr>
        <p:sp>
          <p:nvSpPr>
            <p:cNvPr id="9" name="椭圆 8"/>
            <p:cNvSpPr/>
            <p:nvPr/>
          </p:nvSpPr>
          <p:spPr>
            <a:xfrm>
              <a:off x="1854558" y="3854906"/>
              <a:ext cx="1403797" cy="1403797"/>
            </a:xfrm>
            <a:prstGeom prst="ellipse">
              <a:avLst/>
            </a:prstGeom>
            <a:solidFill>
              <a:srgbClr val="BBB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40694" y="4217787"/>
              <a:ext cx="392888" cy="661931"/>
              <a:chOff x="6982613" y="4660429"/>
              <a:chExt cx="292099" cy="492124"/>
            </a:xfrm>
            <a:solidFill>
              <a:schemeClr val="bg1">
                <a:lumMod val="95000"/>
              </a:schemeClr>
            </a:solidFill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6982613" y="4660429"/>
                <a:ext cx="292099" cy="492124"/>
              </a:xfrm>
              <a:custGeom>
                <a:avLst/>
                <a:gdLst>
                  <a:gd name="T0" fmla="*/ 0 w 166"/>
                  <a:gd name="T1" fmla="*/ 444500 h 280"/>
                  <a:gd name="T2" fmla="*/ 263525 w 166"/>
                  <a:gd name="T3" fmla="*/ 444500 h 280"/>
                  <a:gd name="T4" fmla="*/ 263525 w 166"/>
                  <a:gd name="T5" fmla="*/ 425450 h 280"/>
                  <a:gd name="T6" fmla="*/ 263525 w 166"/>
                  <a:gd name="T7" fmla="*/ 425450 h 280"/>
                  <a:gd name="T8" fmla="*/ 260350 w 166"/>
                  <a:gd name="T9" fmla="*/ 419100 h 280"/>
                  <a:gd name="T10" fmla="*/ 254000 w 166"/>
                  <a:gd name="T11" fmla="*/ 415925 h 280"/>
                  <a:gd name="T12" fmla="*/ 9525 w 166"/>
                  <a:gd name="T13" fmla="*/ 415925 h 280"/>
                  <a:gd name="T14" fmla="*/ 9525 w 166"/>
                  <a:gd name="T15" fmla="*/ 415925 h 280"/>
                  <a:gd name="T16" fmla="*/ 3175 w 166"/>
                  <a:gd name="T17" fmla="*/ 419100 h 280"/>
                  <a:gd name="T18" fmla="*/ 0 w 166"/>
                  <a:gd name="T19" fmla="*/ 425450 h 280"/>
                  <a:gd name="T20" fmla="*/ 0 w 166"/>
                  <a:gd name="T21" fmla="*/ 444500 h 280"/>
                  <a:gd name="T22" fmla="*/ 0 w 166"/>
                  <a:gd name="T23" fmla="*/ 444500 h 280"/>
                  <a:gd name="T24" fmla="*/ 0 w 166"/>
                  <a:gd name="T25" fmla="*/ 0 h 280"/>
                  <a:gd name="T26" fmla="*/ 263525 w 166"/>
                  <a:gd name="T27" fmla="*/ 0 h 280"/>
                  <a:gd name="T28" fmla="*/ 263525 w 166"/>
                  <a:gd name="T29" fmla="*/ 19050 h 280"/>
                  <a:gd name="T30" fmla="*/ 263525 w 166"/>
                  <a:gd name="T31" fmla="*/ 19050 h 280"/>
                  <a:gd name="T32" fmla="*/ 260350 w 166"/>
                  <a:gd name="T33" fmla="*/ 25400 h 280"/>
                  <a:gd name="T34" fmla="*/ 254000 w 166"/>
                  <a:gd name="T35" fmla="*/ 28575 h 280"/>
                  <a:gd name="T36" fmla="*/ 9525 w 166"/>
                  <a:gd name="T37" fmla="*/ 28575 h 280"/>
                  <a:gd name="T38" fmla="*/ 9525 w 166"/>
                  <a:gd name="T39" fmla="*/ 28575 h 280"/>
                  <a:gd name="T40" fmla="*/ 3175 w 166"/>
                  <a:gd name="T41" fmla="*/ 25400 h 280"/>
                  <a:gd name="T42" fmla="*/ 0 w 166"/>
                  <a:gd name="T43" fmla="*/ 19050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7006425" y="4706468"/>
                <a:ext cx="244476" cy="400050"/>
              </a:xfrm>
              <a:custGeom>
                <a:avLst/>
                <a:gdLst>
                  <a:gd name="T0" fmla="*/ 22225 w 138"/>
                  <a:gd name="T1" fmla="*/ 79375 h 228"/>
                  <a:gd name="T2" fmla="*/ 22225 w 138"/>
                  <a:gd name="T3" fmla="*/ 92075 h 228"/>
                  <a:gd name="T4" fmla="*/ 31750 w 138"/>
                  <a:gd name="T5" fmla="*/ 111125 h 228"/>
                  <a:gd name="T6" fmla="*/ 76200 w 138"/>
                  <a:gd name="T7" fmla="*/ 152400 h 228"/>
                  <a:gd name="T8" fmla="*/ 88900 w 138"/>
                  <a:gd name="T9" fmla="*/ 165100 h 228"/>
                  <a:gd name="T10" fmla="*/ 92075 w 138"/>
                  <a:gd name="T11" fmla="*/ 180975 h 228"/>
                  <a:gd name="T12" fmla="*/ 76200 w 138"/>
                  <a:gd name="T13" fmla="*/ 209550 h 228"/>
                  <a:gd name="T14" fmla="*/ 38100 w 138"/>
                  <a:gd name="T15" fmla="*/ 241300 h 228"/>
                  <a:gd name="T16" fmla="*/ 25400 w 138"/>
                  <a:gd name="T17" fmla="*/ 257175 h 228"/>
                  <a:gd name="T18" fmla="*/ 22225 w 138"/>
                  <a:gd name="T19" fmla="*/ 279400 h 228"/>
                  <a:gd name="T20" fmla="*/ 0 w 138"/>
                  <a:gd name="T21" fmla="*/ 361950 h 228"/>
                  <a:gd name="T22" fmla="*/ 0 w 138"/>
                  <a:gd name="T23" fmla="*/ 273050 h 228"/>
                  <a:gd name="T24" fmla="*/ 3175 w 138"/>
                  <a:gd name="T25" fmla="*/ 244475 h 228"/>
                  <a:gd name="T26" fmla="*/ 22225 w 138"/>
                  <a:gd name="T27" fmla="*/ 225425 h 228"/>
                  <a:gd name="T28" fmla="*/ 57150 w 138"/>
                  <a:gd name="T29" fmla="*/ 193675 h 228"/>
                  <a:gd name="T30" fmla="*/ 66675 w 138"/>
                  <a:gd name="T31" fmla="*/ 180975 h 228"/>
                  <a:gd name="T32" fmla="*/ 57150 w 138"/>
                  <a:gd name="T33" fmla="*/ 168275 h 228"/>
                  <a:gd name="T34" fmla="*/ 22225 w 138"/>
                  <a:gd name="T35" fmla="*/ 136525 h 228"/>
                  <a:gd name="T36" fmla="*/ 3175 w 138"/>
                  <a:gd name="T37" fmla="*/ 114300 h 228"/>
                  <a:gd name="T38" fmla="*/ 0 w 138"/>
                  <a:gd name="T39" fmla="*/ 88900 h 228"/>
                  <a:gd name="T40" fmla="*/ 22225 w 138"/>
                  <a:gd name="T41" fmla="*/ 0 h 228"/>
                  <a:gd name="T42" fmla="*/ 196850 w 138"/>
                  <a:gd name="T43" fmla="*/ 361950 h 228"/>
                  <a:gd name="T44" fmla="*/ 196850 w 138"/>
                  <a:gd name="T45" fmla="*/ 279400 h 228"/>
                  <a:gd name="T46" fmla="*/ 193675 w 138"/>
                  <a:gd name="T47" fmla="*/ 257175 h 228"/>
                  <a:gd name="T48" fmla="*/ 180975 w 138"/>
                  <a:gd name="T49" fmla="*/ 241300 h 228"/>
                  <a:gd name="T50" fmla="*/ 142875 w 138"/>
                  <a:gd name="T51" fmla="*/ 209550 h 228"/>
                  <a:gd name="T52" fmla="*/ 127000 w 138"/>
                  <a:gd name="T53" fmla="*/ 180975 h 228"/>
                  <a:gd name="T54" fmla="*/ 130175 w 138"/>
                  <a:gd name="T55" fmla="*/ 165100 h 228"/>
                  <a:gd name="T56" fmla="*/ 180975 w 138"/>
                  <a:gd name="T57" fmla="*/ 120650 h 228"/>
                  <a:gd name="T58" fmla="*/ 187325 w 138"/>
                  <a:gd name="T59" fmla="*/ 111125 h 228"/>
                  <a:gd name="T60" fmla="*/ 196850 w 138"/>
                  <a:gd name="T61" fmla="*/ 92075 h 228"/>
                  <a:gd name="T62" fmla="*/ 196850 w 138"/>
                  <a:gd name="T63" fmla="*/ 0 h 228"/>
                  <a:gd name="T64" fmla="*/ 219075 w 138"/>
                  <a:gd name="T65" fmla="*/ 88900 h 228"/>
                  <a:gd name="T66" fmla="*/ 219075 w 138"/>
                  <a:gd name="T67" fmla="*/ 104775 h 228"/>
                  <a:gd name="T68" fmla="*/ 209550 w 138"/>
                  <a:gd name="T69" fmla="*/ 127000 h 228"/>
                  <a:gd name="T70" fmla="*/ 161925 w 138"/>
                  <a:gd name="T71" fmla="*/ 168275 h 228"/>
                  <a:gd name="T72" fmla="*/ 155575 w 138"/>
                  <a:gd name="T73" fmla="*/ 174625 h 228"/>
                  <a:gd name="T74" fmla="*/ 155575 w 138"/>
                  <a:gd name="T75" fmla="*/ 187325 h 228"/>
                  <a:gd name="T76" fmla="*/ 196850 w 138"/>
                  <a:gd name="T77" fmla="*/ 225425 h 228"/>
                  <a:gd name="T78" fmla="*/ 209550 w 138"/>
                  <a:gd name="T79" fmla="*/ 234950 h 228"/>
                  <a:gd name="T80" fmla="*/ 219075 w 138"/>
                  <a:gd name="T81" fmla="*/ 257175 h 228"/>
                  <a:gd name="T82" fmla="*/ 219075 w 138"/>
                  <a:gd name="T83" fmla="*/ 361950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7046112" y="4827118"/>
                <a:ext cx="165100" cy="279400"/>
              </a:xfrm>
              <a:custGeom>
                <a:avLst/>
                <a:gdLst>
                  <a:gd name="T0" fmla="*/ 0 w 94"/>
                  <a:gd name="T1" fmla="*/ 254000 h 160"/>
                  <a:gd name="T2" fmla="*/ 76200 w 94"/>
                  <a:gd name="T3" fmla="*/ 254000 h 160"/>
                  <a:gd name="T4" fmla="*/ 149225 w 94"/>
                  <a:gd name="T5" fmla="*/ 254000 h 160"/>
                  <a:gd name="T6" fmla="*/ 149225 w 94"/>
                  <a:gd name="T7" fmla="*/ 212725 h 160"/>
                  <a:gd name="T8" fmla="*/ 92075 w 94"/>
                  <a:gd name="T9" fmla="*/ 155575 h 160"/>
                  <a:gd name="T10" fmla="*/ 92075 w 94"/>
                  <a:gd name="T11" fmla="*/ 155575 h 160"/>
                  <a:gd name="T12" fmla="*/ 85725 w 94"/>
                  <a:gd name="T13" fmla="*/ 149225 h 160"/>
                  <a:gd name="T14" fmla="*/ 82550 w 94"/>
                  <a:gd name="T15" fmla="*/ 142875 h 160"/>
                  <a:gd name="T16" fmla="*/ 82550 w 94"/>
                  <a:gd name="T17" fmla="*/ 123825 h 160"/>
                  <a:gd name="T18" fmla="*/ 82550 w 94"/>
                  <a:gd name="T19" fmla="*/ 69850 h 160"/>
                  <a:gd name="T20" fmla="*/ 82550 w 94"/>
                  <a:gd name="T21" fmla="*/ 69850 h 160"/>
                  <a:gd name="T22" fmla="*/ 82550 w 94"/>
                  <a:gd name="T23" fmla="*/ 60325 h 160"/>
                  <a:gd name="T24" fmla="*/ 85725 w 94"/>
                  <a:gd name="T25" fmla="*/ 50800 h 160"/>
                  <a:gd name="T26" fmla="*/ 98425 w 94"/>
                  <a:gd name="T27" fmla="*/ 34925 h 160"/>
                  <a:gd name="T28" fmla="*/ 120650 w 94"/>
                  <a:gd name="T29" fmla="*/ 15875 h 160"/>
                  <a:gd name="T30" fmla="*/ 120650 w 94"/>
                  <a:gd name="T31" fmla="*/ 15875 h 160"/>
                  <a:gd name="T32" fmla="*/ 130175 w 94"/>
                  <a:gd name="T33" fmla="*/ 9525 h 160"/>
                  <a:gd name="T34" fmla="*/ 139700 w 94"/>
                  <a:gd name="T35" fmla="*/ 0 h 160"/>
                  <a:gd name="T36" fmla="*/ 76200 w 94"/>
                  <a:gd name="T37" fmla="*/ 0 h 160"/>
                  <a:gd name="T38" fmla="*/ 9525 w 94"/>
                  <a:gd name="T39" fmla="*/ 0 h 160"/>
                  <a:gd name="T40" fmla="*/ 9525 w 94"/>
                  <a:gd name="T41" fmla="*/ 0 h 160"/>
                  <a:gd name="T42" fmla="*/ 19050 w 94"/>
                  <a:gd name="T43" fmla="*/ 9525 h 160"/>
                  <a:gd name="T44" fmla="*/ 28575 w 94"/>
                  <a:gd name="T45" fmla="*/ 15875 h 160"/>
                  <a:gd name="T46" fmla="*/ 50800 w 94"/>
                  <a:gd name="T47" fmla="*/ 34925 h 160"/>
                  <a:gd name="T48" fmla="*/ 50800 w 94"/>
                  <a:gd name="T49" fmla="*/ 34925 h 160"/>
                  <a:gd name="T50" fmla="*/ 60325 w 94"/>
                  <a:gd name="T51" fmla="*/ 50800 h 160"/>
                  <a:gd name="T52" fmla="*/ 66675 w 94"/>
                  <a:gd name="T53" fmla="*/ 60325 h 160"/>
                  <a:gd name="T54" fmla="*/ 66675 w 94"/>
                  <a:gd name="T55" fmla="*/ 69850 h 160"/>
                  <a:gd name="T56" fmla="*/ 66675 w 94"/>
                  <a:gd name="T57" fmla="*/ 123825 h 160"/>
                  <a:gd name="T58" fmla="*/ 66675 w 94"/>
                  <a:gd name="T59" fmla="*/ 123825 h 160"/>
                  <a:gd name="T60" fmla="*/ 66675 w 94"/>
                  <a:gd name="T61" fmla="*/ 142875 h 160"/>
                  <a:gd name="T62" fmla="*/ 63500 w 94"/>
                  <a:gd name="T63" fmla="*/ 149225 h 160"/>
                  <a:gd name="T64" fmla="*/ 60325 w 94"/>
                  <a:gd name="T65" fmla="*/ 155575 h 160"/>
                  <a:gd name="T66" fmla="*/ 0 w 94"/>
                  <a:gd name="T67" fmla="*/ 212725 h 160"/>
                  <a:gd name="T68" fmla="*/ 0 w 94"/>
                  <a:gd name="T69" fmla="*/ 254000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5780383" y="5042409"/>
            <a:ext cx="2865641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37017" y="59853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得失管理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15923" y="2055323"/>
            <a:ext cx="2877086" cy="1007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22469" y="15803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80384" y="2055323"/>
            <a:ext cx="2865641" cy="1163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1400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49895" y="15803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8760453" y="4053685"/>
            <a:ext cx="1345789" cy="1345789"/>
            <a:chOff x="8886420" y="3854906"/>
            <a:chExt cx="1403797" cy="1403797"/>
          </a:xfrm>
        </p:grpSpPr>
        <p:sp>
          <p:nvSpPr>
            <p:cNvPr id="21" name="椭圆 20"/>
            <p:cNvSpPr/>
            <p:nvPr/>
          </p:nvSpPr>
          <p:spPr>
            <a:xfrm>
              <a:off x="8886420" y="3854906"/>
              <a:ext cx="1403797" cy="1403797"/>
            </a:xfrm>
            <a:prstGeom prst="ellipse">
              <a:avLst/>
            </a:prstGeom>
            <a:solidFill>
              <a:srgbClr val="43C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9366060" y="4217787"/>
              <a:ext cx="471466" cy="666418"/>
            </a:xfrm>
            <a:custGeom>
              <a:avLst/>
              <a:gdLst>
                <a:gd name="T0" fmla="*/ 76164973 w 408"/>
                <a:gd name="T1" fmla="*/ 197332205 h 578"/>
                <a:gd name="T2" fmla="*/ 68823691 w 408"/>
                <a:gd name="T3" fmla="*/ 193661209 h 578"/>
                <a:gd name="T4" fmla="*/ 67905862 w 408"/>
                <a:gd name="T5" fmla="*/ 185400621 h 578"/>
                <a:gd name="T6" fmla="*/ 69741521 w 408"/>
                <a:gd name="T7" fmla="*/ 165208408 h 578"/>
                <a:gd name="T8" fmla="*/ 75247144 w 408"/>
                <a:gd name="T9" fmla="*/ 149605151 h 578"/>
                <a:gd name="T10" fmla="*/ 94517521 w 408"/>
                <a:gd name="T11" fmla="*/ 125741984 h 578"/>
                <a:gd name="T12" fmla="*/ 122964819 w 408"/>
                <a:gd name="T13" fmla="*/ 101878817 h 578"/>
                <a:gd name="T14" fmla="*/ 133976742 w 408"/>
                <a:gd name="T15" fmla="*/ 89029315 h 578"/>
                <a:gd name="T16" fmla="*/ 137647383 w 408"/>
                <a:gd name="T17" fmla="*/ 74343955 h 578"/>
                <a:gd name="T18" fmla="*/ 134893894 w 408"/>
                <a:gd name="T19" fmla="*/ 60576535 h 578"/>
                <a:gd name="T20" fmla="*/ 126635460 w 408"/>
                <a:gd name="T21" fmla="*/ 48644951 h 578"/>
                <a:gd name="T22" fmla="*/ 103694462 w 408"/>
                <a:gd name="T23" fmla="*/ 39466435 h 578"/>
                <a:gd name="T24" fmla="*/ 85341237 w 408"/>
                <a:gd name="T25" fmla="*/ 39466435 h 578"/>
                <a:gd name="T26" fmla="*/ 62400239 w 408"/>
                <a:gd name="T27" fmla="*/ 49562870 h 578"/>
                <a:gd name="T28" fmla="*/ 51388316 w 408"/>
                <a:gd name="T29" fmla="*/ 63329612 h 578"/>
                <a:gd name="T30" fmla="*/ 5505624 w 408"/>
                <a:gd name="T31" fmla="*/ 78014951 h 578"/>
                <a:gd name="T32" fmla="*/ 917830 w 408"/>
                <a:gd name="T33" fmla="*/ 75261873 h 578"/>
                <a:gd name="T34" fmla="*/ 0 w 408"/>
                <a:gd name="T35" fmla="*/ 69754363 h 578"/>
                <a:gd name="T36" fmla="*/ 10094096 w 408"/>
                <a:gd name="T37" fmla="*/ 44055349 h 578"/>
                <a:gd name="T38" fmla="*/ 25693820 w 408"/>
                <a:gd name="T39" fmla="*/ 22945937 h 578"/>
                <a:gd name="T40" fmla="*/ 39458554 w 408"/>
                <a:gd name="T41" fmla="*/ 12849507 h 578"/>
                <a:gd name="T42" fmla="*/ 63317391 w 408"/>
                <a:gd name="T43" fmla="*/ 3670997 h 578"/>
                <a:gd name="T44" fmla="*/ 92682540 w 408"/>
                <a:gd name="T45" fmla="*/ 0 h 578"/>
                <a:gd name="T46" fmla="*/ 112870726 w 408"/>
                <a:gd name="T47" fmla="*/ 1835837 h 578"/>
                <a:gd name="T48" fmla="*/ 139482364 w 408"/>
                <a:gd name="T49" fmla="*/ 9178509 h 578"/>
                <a:gd name="T50" fmla="*/ 161506210 w 408"/>
                <a:gd name="T51" fmla="*/ 22945937 h 578"/>
                <a:gd name="T52" fmla="*/ 172517455 w 408"/>
                <a:gd name="T53" fmla="*/ 34877520 h 578"/>
                <a:gd name="T54" fmla="*/ 183529420 w 408"/>
                <a:gd name="T55" fmla="*/ 54151784 h 578"/>
                <a:gd name="T56" fmla="*/ 187200061 w 408"/>
                <a:gd name="T57" fmla="*/ 75261873 h 578"/>
                <a:gd name="T58" fmla="*/ 184447250 w 408"/>
                <a:gd name="T59" fmla="*/ 91782392 h 578"/>
                <a:gd name="T60" fmla="*/ 178023798 w 408"/>
                <a:gd name="T61" fmla="*/ 107385649 h 578"/>
                <a:gd name="T62" fmla="*/ 151412117 w 408"/>
                <a:gd name="T63" fmla="*/ 135838408 h 578"/>
                <a:gd name="T64" fmla="*/ 124799801 w 408"/>
                <a:gd name="T65" fmla="*/ 159701575 h 578"/>
                <a:gd name="T66" fmla="*/ 117459196 w 408"/>
                <a:gd name="T67" fmla="*/ 168880081 h 578"/>
                <a:gd name="T68" fmla="*/ 113788555 w 408"/>
                <a:gd name="T69" fmla="*/ 188154376 h 578"/>
                <a:gd name="T70" fmla="*/ 76164973 w 408"/>
                <a:gd name="T71" fmla="*/ 265251388 h 578"/>
                <a:gd name="T72" fmla="*/ 70658673 w 408"/>
                <a:gd name="T73" fmla="*/ 263415551 h 578"/>
                <a:gd name="T74" fmla="*/ 68823691 w 408"/>
                <a:gd name="T75" fmla="*/ 222113290 h 578"/>
                <a:gd name="T76" fmla="*/ 70658673 w 408"/>
                <a:gd name="T77" fmla="*/ 217524376 h 578"/>
                <a:gd name="T78" fmla="*/ 111035067 w 408"/>
                <a:gd name="T79" fmla="*/ 214771299 h 578"/>
                <a:gd name="T80" fmla="*/ 116541367 w 408"/>
                <a:gd name="T81" fmla="*/ 217524376 h 578"/>
                <a:gd name="T82" fmla="*/ 118376349 w 408"/>
                <a:gd name="T83" fmla="*/ 257908719 h 578"/>
                <a:gd name="T84" fmla="*/ 116541367 w 408"/>
                <a:gd name="T85" fmla="*/ 263415551 h 578"/>
                <a:gd name="T86" fmla="*/ 76164973 w 408"/>
                <a:gd name="T87" fmla="*/ 265251388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60083" y="2550470"/>
            <a:ext cx="1345789" cy="1345789"/>
            <a:chOff x="1854558" y="1736117"/>
            <a:chExt cx="1403797" cy="1403797"/>
          </a:xfrm>
        </p:grpSpPr>
        <p:sp>
          <p:nvSpPr>
            <p:cNvPr id="24" name="椭圆 23"/>
            <p:cNvSpPr/>
            <p:nvPr/>
          </p:nvSpPr>
          <p:spPr>
            <a:xfrm>
              <a:off x="1854558" y="1736117"/>
              <a:ext cx="1403797" cy="1403797"/>
            </a:xfrm>
            <a:prstGeom prst="ellipse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137516" y="2060331"/>
              <a:ext cx="799244" cy="731504"/>
              <a:chOff x="2158354" y="2417495"/>
              <a:chExt cx="550987" cy="504288"/>
            </a:xfrm>
          </p:grpSpPr>
          <p:sp>
            <p:nvSpPr>
              <p:cNvPr id="26" name="Freeform 26"/>
              <p:cNvSpPr>
                <a:spLocks noEditPoints="1"/>
              </p:cNvSpPr>
              <p:nvPr/>
            </p:nvSpPr>
            <p:spPr bwMode="auto">
              <a:xfrm>
                <a:off x="2158354" y="2417495"/>
                <a:ext cx="357759" cy="359114"/>
              </a:xfrm>
              <a:custGeom>
                <a:avLst/>
                <a:gdLst/>
                <a:ahLst/>
                <a:cxnLst>
                  <a:cxn ang="0">
                    <a:pos x="51" y="27"/>
                  </a:cxn>
                  <a:cxn ang="0">
                    <a:pos x="46" y="23"/>
                  </a:cxn>
                  <a:cxn ang="0">
                    <a:pos x="52" y="20"/>
                  </a:cxn>
                  <a:cxn ang="0">
                    <a:pos x="49" y="13"/>
                  </a:cxn>
                  <a:cxn ang="0">
                    <a:pos x="47" y="12"/>
                  </a:cxn>
                  <a:cxn ang="0">
                    <a:pos x="40" y="13"/>
                  </a:cxn>
                  <a:cxn ang="0">
                    <a:pos x="43" y="7"/>
                  </a:cxn>
                  <a:cxn ang="0">
                    <a:pos x="37" y="2"/>
                  </a:cxn>
                  <a:cxn ang="0">
                    <a:pos x="32" y="7"/>
                  </a:cxn>
                  <a:cxn ang="0">
                    <a:pos x="29" y="1"/>
                  </a:cxn>
                  <a:cxn ang="0">
                    <a:pos x="27" y="0"/>
                  </a:cxn>
                  <a:cxn ang="0">
                    <a:pos x="19" y="2"/>
                  </a:cxn>
                  <a:cxn ang="0">
                    <a:pos x="18" y="9"/>
                  </a:cxn>
                  <a:cxn ang="0">
                    <a:pos x="12" y="4"/>
                  </a:cxn>
                  <a:cxn ang="0">
                    <a:pos x="6" y="10"/>
                  </a:cxn>
                  <a:cxn ang="0">
                    <a:pos x="10" y="15"/>
                  </a:cxn>
                  <a:cxn ang="0">
                    <a:pos x="3" y="16"/>
                  </a:cxn>
                  <a:cxn ang="0">
                    <a:pos x="2" y="17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2" y="31"/>
                  </a:cxn>
                  <a:cxn ang="0">
                    <a:pos x="4" y="39"/>
                  </a:cxn>
                  <a:cxn ang="0">
                    <a:pos x="6" y="40"/>
                  </a:cxn>
                  <a:cxn ang="0">
                    <a:pos x="12" y="40"/>
                  </a:cxn>
                  <a:cxn ang="0">
                    <a:pos x="10" y="47"/>
                  </a:cxn>
                  <a:cxn ang="0">
                    <a:pos x="17" y="50"/>
                  </a:cxn>
                  <a:cxn ang="0">
                    <a:pos x="21" y="45"/>
                  </a:cxn>
                  <a:cxn ang="0">
                    <a:pos x="23" y="51"/>
                  </a:cxn>
                  <a:cxn ang="0">
                    <a:pos x="24" y="52"/>
                  </a:cxn>
                  <a:cxn ang="0">
                    <a:pos x="32" y="52"/>
                  </a:cxn>
                  <a:cxn ang="0">
                    <a:pos x="33" y="50"/>
                  </a:cxn>
                  <a:cxn ang="0">
                    <a:pos x="35" y="44"/>
                  </a:cxn>
                  <a:cxn ang="0">
                    <a:pos x="40" y="48"/>
                  </a:cxn>
                  <a:cxn ang="0">
                    <a:pos x="46" y="43"/>
                  </a:cxn>
                  <a:cxn ang="0">
                    <a:pos x="46" y="41"/>
                  </a:cxn>
                  <a:cxn ang="0">
                    <a:pos x="43" y="35"/>
                  </a:cxn>
                  <a:cxn ang="0">
                    <a:pos x="50" y="36"/>
                  </a:cxn>
                  <a:cxn ang="0">
                    <a:pos x="52" y="29"/>
                  </a:cxn>
                  <a:cxn ang="0">
                    <a:pos x="33" y="28"/>
                  </a:cxn>
                  <a:cxn ang="0">
                    <a:pos x="19" y="25"/>
                  </a:cxn>
                  <a:cxn ang="0">
                    <a:pos x="33" y="28"/>
                  </a:cxn>
                </a:cxnLst>
                <a:rect l="0" t="0" r="r" b="b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400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2454892" y="2665819"/>
                <a:ext cx="254449" cy="255964"/>
              </a:xfrm>
              <a:custGeom>
                <a:avLst/>
                <a:gdLst/>
                <a:ahLst/>
                <a:cxnLst>
                  <a:cxn ang="0">
                    <a:pos x="33" y="29"/>
                  </a:cxn>
                  <a:cxn ang="0">
                    <a:pos x="31" y="24"/>
                  </a:cxn>
                  <a:cxn ang="0">
                    <a:pos x="36" y="25"/>
                  </a:cxn>
                  <a:cxn ang="0">
                    <a:pos x="37" y="20"/>
                  </a:cxn>
                  <a:cxn ang="0">
                    <a:pos x="36" y="18"/>
                  </a:cxn>
                  <a:cxn ang="0">
                    <a:pos x="32" y="16"/>
                  </a:cxn>
                  <a:cxn ang="0">
                    <a:pos x="37" y="14"/>
                  </a:cxn>
                  <a:cxn ang="0">
                    <a:pos x="35" y="9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1" y="5"/>
                  </a:cxn>
                  <a:cxn ang="0">
                    <a:pos x="19" y="0"/>
                  </a:cxn>
                  <a:cxn ang="0">
                    <a:pos x="14" y="1"/>
                  </a:cxn>
                  <a:cxn ang="0">
                    <a:pos x="14" y="5"/>
                  </a:cxn>
                  <a:cxn ang="0">
                    <a:pos x="10" y="3"/>
                  </a:cxn>
                  <a:cxn ang="0">
                    <a:pos x="8" y="3"/>
                  </a:cxn>
                  <a:cxn ang="0">
                    <a:pos x="4" y="7"/>
                  </a:cxn>
                  <a:cxn ang="0">
                    <a:pos x="7" y="11"/>
                  </a:cxn>
                  <a:cxn ang="0">
                    <a:pos x="3" y="11"/>
                  </a:cxn>
                  <a:cxn ang="0">
                    <a:pos x="0" y="17"/>
                  </a:cxn>
                  <a:cxn ang="0">
                    <a:pos x="1" y="18"/>
                  </a:cxn>
                  <a:cxn ang="0">
                    <a:pos x="5" y="20"/>
                  </a:cxn>
                  <a:cxn ang="0">
                    <a:pos x="1" y="23"/>
                  </a:cxn>
                  <a:cxn ang="0">
                    <a:pos x="4" y="28"/>
                  </a:cxn>
                  <a:cxn ang="0">
                    <a:pos x="8" y="27"/>
                  </a:cxn>
                  <a:cxn ang="0">
                    <a:pos x="7" y="31"/>
                  </a:cxn>
                  <a:cxn ang="0">
                    <a:pos x="7" y="33"/>
                  </a:cxn>
                  <a:cxn ang="0">
                    <a:pos x="12" y="35"/>
                  </a:cxn>
                  <a:cxn ang="0">
                    <a:pos x="13" y="35"/>
                  </a:cxn>
                  <a:cxn ang="0">
                    <a:pos x="17" y="32"/>
                  </a:cxn>
                  <a:cxn ang="0">
                    <a:pos x="17" y="37"/>
                  </a:cxn>
                  <a:cxn ang="0">
                    <a:pos x="23" y="36"/>
                  </a:cxn>
                  <a:cxn ang="0">
                    <a:pos x="24" y="35"/>
                  </a:cxn>
                  <a:cxn ang="0">
                    <a:pos x="25" y="31"/>
                  </a:cxn>
                  <a:cxn ang="0">
                    <a:pos x="28" y="34"/>
                  </a:cxn>
                  <a:cxn ang="0">
                    <a:pos x="33" y="30"/>
                  </a:cxn>
                  <a:cxn ang="0">
                    <a:pos x="22" y="22"/>
                  </a:cxn>
                  <a:cxn ang="0">
                    <a:pos x="15" y="15"/>
                  </a:cxn>
                  <a:cxn ang="0">
                    <a:pos x="22" y="22"/>
                  </a:cxn>
                </a:cxnLst>
                <a:rect l="0" t="0" r="r" b="b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400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8760453" y="2550470"/>
            <a:ext cx="1345789" cy="1345789"/>
            <a:chOff x="8886420" y="1736117"/>
            <a:chExt cx="1403797" cy="1403797"/>
          </a:xfrm>
        </p:grpSpPr>
        <p:sp>
          <p:nvSpPr>
            <p:cNvPr id="29" name="椭圆 28"/>
            <p:cNvSpPr/>
            <p:nvPr/>
          </p:nvSpPr>
          <p:spPr>
            <a:xfrm>
              <a:off x="8886420" y="1736117"/>
              <a:ext cx="1403797" cy="1403797"/>
            </a:xfrm>
            <a:prstGeom prst="ellipse">
              <a:avLst/>
            </a:pr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41"/>
            <p:cNvSpPr>
              <a:spLocks noEditPoints="1"/>
            </p:cNvSpPr>
            <p:nvPr/>
          </p:nvSpPr>
          <p:spPr bwMode="auto">
            <a:xfrm>
              <a:off x="9250313" y="2121297"/>
              <a:ext cx="661930" cy="531751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2797273" y="3536874"/>
            <a:ext cx="5258039" cy="110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0" name="矩形 3"/>
          <p:cNvSpPr>
            <a:spLocks noChangeArrowheads="1"/>
          </p:cNvSpPr>
          <p:nvPr/>
        </p:nvSpPr>
        <p:spPr bwMode="auto">
          <a:xfrm>
            <a:off x="4526128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管理理念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1" name="文本框 37"/>
          <p:cNvSpPr txBox="1"/>
          <p:nvPr/>
        </p:nvSpPr>
        <p:spPr>
          <a:xfrm>
            <a:off x="6484206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0092C3"/>
                </a:solidFill>
              </a:rPr>
              <a:t>M</a:t>
            </a:r>
            <a:r>
              <a:rPr lang="en-US" altLang="zh-CN" dirty="0" smtClean="0">
                <a:solidFill>
                  <a:srgbClr val="0092C3"/>
                </a:solidFill>
              </a:rPr>
              <a:t>anagement </a:t>
            </a:r>
            <a:r>
              <a:rPr lang="en-US" altLang="zh-CN" dirty="0">
                <a:solidFill>
                  <a:srgbClr val="0092C3"/>
                </a:solidFill>
              </a:rPr>
              <a:t>C</a:t>
            </a:r>
            <a:r>
              <a:rPr lang="en-US" altLang="zh-CN" dirty="0" smtClean="0">
                <a:solidFill>
                  <a:srgbClr val="0092C3"/>
                </a:solidFill>
              </a:rPr>
              <a:t>oncept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980647" y="618236"/>
            <a:ext cx="263341" cy="395013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209589" y="5062729"/>
            <a:ext cx="2877086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774049" y="5046896"/>
            <a:ext cx="2865641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209589" y="2059810"/>
            <a:ext cx="2877086" cy="1007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216135" y="15848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774050" y="2059810"/>
            <a:ext cx="2865641" cy="1163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1400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343561" y="15848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2790939" y="3541361"/>
            <a:ext cx="5258039" cy="110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50" name="矩形 3"/>
          <p:cNvSpPr>
            <a:spLocks noChangeArrowheads="1"/>
          </p:cNvSpPr>
          <p:nvPr/>
        </p:nvSpPr>
        <p:spPr bwMode="auto">
          <a:xfrm>
            <a:off x="4519794" y="567931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管理理念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51" name="文本框 37"/>
          <p:cNvSpPr txBox="1"/>
          <p:nvPr/>
        </p:nvSpPr>
        <p:spPr>
          <a:xfrm>
            <a:off x="6477872" y="814152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0092C3"/>
                </a:solidFill>
              </a:rPr>
              <a:t>M</a:t>
            </a:r>
            <a:r>
              <a:rPr lang="en-US" altLang="zh-CN" dirty="0" smtClean="0">
                <a:solidFill>
                  <a:srgbClr val="0092C3"/>
                </a:solidFill>
              </a:rPr>
              <a:t>anagement </a:t>
            </a:r>
            <a:r>
              <a:rPr lang="en-US" altLang="zh-CN" dirty="0">
                <a:solidFill>
                  <a:srgbClr val="0092C3"/>
                </a:solidFill>
              </a:rPr>
              <a:t>C</a:t>
            </a:r>
            <a:r>
              <a:rPr lang="en-US" altLang="zh-CN" dirty="0" smtClean="0">
                <a:solidFill>
                  <a:srgbClr val="0092C3"/>
                </a:solidFill>
              </a:rPr>
              <a:t>oncept</a:t>
            </a:r>
            <a:endParaRPr lang="zh-CN" altLang="en-US" dirty="0">
              <a:solidFill>
                <a:srgbClr val="0092C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579164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7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  <p:bldP spid="39" grpId="0"/>
      <p:bldP spid="40" grpId="0"/>
      <p:bldP spid="41" grpId="0"/>
      <p:bldP spid="37" grpId="0"/>
      <p:bldP spid="38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941266" y="5131719"/>
            <a:ext cx="2007477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克服困难</a:t>
            </a:r>
            <a:endParaRPr lang="zh-CN" altLang="en-US" sz="2000" b="1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82417" y="5507221"/>
            <a:ext cx="3623064" cy="6093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76938" y="5029615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en-US" altLang="zh-CN" sz="4800" baseline="-3000" dirty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800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93392" y="1828633"/>
            <a:ext cx="2144537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坚持方向</a:t>
            </a:r>
            <a:endParaRPr lang="zh-CN" altLang="en-US" sz="2000" b="1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82417" y="2204138"/>
            <a:ext cx="3623064" cy="6093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76938" y="1726530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en-US" altLang="zh-CN" sz="4800" baseline="-3000" dirty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800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18691" y="5131719"/>
            <a:ext cx="2182903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汲取经验</a:t>
            </a:r>
            <a:endParaRPr lang="zh-CN" altLang="en-US" sz="2000" b="1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68656" y="5501741"/>
            <a:ext cx="3616002" cy="6093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亮亮图文旗舰店</a:t>
            </a:r>
            <a:r>
              <a:rPr lang="en-US" altLang="zh-CN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https://liangliangtuwen.tmall.com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54334" y="5024135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en-US" altLang="zh-CN" sz="4800" baseline="-3000" dirty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4800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5527" y="1828633"/>
            <a:ext cx="1829712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目标明确</a:t>
            </a:r>
            <a:endParaRPr lang="zh-CN" altLang="en-US" sz="2000" b="1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68652" y="2198654"/>
            <a:ext cx="3616002" cy="6093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35282" y="1721050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en-US" altLang="zh-CN" sz="4800" baseline="-3000" dirty="0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800" baseline="-3000" dirty="0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38133" y="1495223"/>
            <a:ext cx="1897871" cy="1897869"/>
            <a:chOff x="4854966" y="1574162"/>
            <a:chExt cx="1897870" cy="1897870"/>
          </a:xfrm>
        </p:grpSpPr>
        <p:sp>
          <p:nvSpPr>
            <p:cNvPr id="3" name="泪滴形 2"/>
            <p:cNvSpPr/>
            <p:nvPr/>
          </p:nvSpPr>
          <p:spPr>
            <a:xfrm rot="8100000">
              <a:off x="4854966" y="1574162"/>
              <a:ext cx="1897870" cy="1897870"/>
            </a:xfrm>
            <a:prstGeom prst="teardrop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5635285" y="1758388"/>
              <a:ext cx="337232" cy="540000"/>
              <a:chOff x="8912226" y="6748292"/>
              <a:chExt cx="250825" cy="401638"/>
            </a:xfrm>
            <a:solidFill>
              <a:srgbClr val="9DA8B1"/>
            </a:solidFill>
          </p:grpSpPr>
          <p:sp>
            <p:nvSpPr>
              <p:cNvPr id="29" name="Freeform 550"/>
              <p:cNvSpPr>
                <a:spLocks/>
              </p:cNvSpPr>
              <p:nvPr/>
            </p:nvSpPr>
            <p:spPr bwMode="auto">
              <a:xfrm>
                <a:off x="8912226" y="6859417"/>
                <a:ext cx="250825" cy="290513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551"/>
              <p:cNvSpPr>
                <a:spLocks/>
              </p:cNvSpPr>
              <p:nvPr/>
            </p:nvSpPr>
            <p:spPr bwMode="auto">
              <a:xfrm>
                <a:off x="8977313" y="6748292"/>
                <a:ext cx="120650" cy="263525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138133" y="4332814"/>
            <a:ext cx="1897871" cy="1969071"/>
            <a:chOff x="4854966" y="4355480"/>
            <a:chExt cx="1897870" cy="1969070"/>
          </a:xfrm>
        </p:grpSpPr>
        <p:sp>
          <p:nvSpPr>
            <p:cNvPr id="4" name="泪滴形 3"/>
            <p:cNvSpPr/>
            <p:nvPr/>
          </p:nvSpPr>
          <p:spPr>
            <a:xfrm rot="13500000" flipV="1">
              <a:off x="4854966" y="4426680"/>
              <a:ext cx="1897870" cy="1897870"/>
            </a:xfrm>
            <a:prstGeom prst="teardrop">
              <a:avLst/>
            </a:pr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5541401" y="4355480"/>
              <a:ext cx="525001" cy="540000"/>
              <a:chOff x="7240588" y="6794047"/>
              <a:chExt cx="388938" cy="400050"/>
            </a:xfrm>
            <a:solidFill>
              <a:srgbClr val="9DA8B1"/>
            </a:solidFill>
          </p:grpSpPr>
          <p:sp>
            <p:nvSpPr>
              <p:cNvPr id="25" name="Freeform 405"/>
              <p:cNvSpPr>
                <a:spLocks/>
              </p:cNvSpPr>
              <p:nvPr/>
            </p:nvSpPr>
            <p:spPr bwMode="auto">
              <a:xfrm>
                <a:off x="7339013" y="6794047"/>
                <a:ext cx="127000" cy="125413"/>
              </a:xfrm>
              <a:custGeom>
                <a:avLst/>
                <a:gdLst>
                  <a:gd name="T0" fmla="*/ 45 w 91"/>
                  <a:gd name="T1" fmla="*/ 91 h 91"/>
                  <a:gd name="T2" fmla="*/ 56 w 91"/>
                  <a:gd name="T3" fmla="*/ 90 h 91"/>
                  <a:gd name="T4" fmla="*/ 41 w 91"/>
                  <a:gd name="T5" fmla="*/ 77 h 91"/>
                  <a:gd name="T6" fmla="*/ 31 w 91"/>
                  <a:gd name="T7" fmla="*/ 60 h 91"/>
                  <a:gd name="T8" fmla="*/ 37 w 91"/>
                  <a:gd name="T9" fmla="*/ 40 h 91"/>
                  <a:gd name="T10" fmla="*/ 58 w 91"/>
                  <a:gd name="T11" fmla="*/ 31 h 91"/>
                  <a:gd name="T12" fmla="*/ 74 w 91"/>
                  <a:gd name="T13" fmla="*/ 37 h 91"/>
                  <a:gd name="T14" fmla="*/ 91 w 91"/>
                  <a:gd name="T15" fmla="*/ 50 h 91"/>
                  <a:gd name="T16" fmla="*/ 91 w 91"/>
                  <a:gd name="T17" fmla="*/ 46 h 91"/>
                  <a:gd name="T18" fmla="*/ 45 w 91"/>
                  <a:gd name="T19" fmla="*/ 0 h 91"/>
                  <a:gd name="T20" fmla="*/ 0 w 91"/>
                  <a:gd name="T21" fmla="*/ 46 h 91"/>
                  <a:gd name="T22" fmla="*/ 45 w 91"/>
                  <a:gd name="T2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407"/>
              <p:cNvSpPr>
                <a:spLocks/>
              </p:cNvSpPr>
              <p:nvPr/>
            </p:nvSpPr>
            <p:spPr bwMode="auto">
              <a:xfrm>
                <a:off x="7402513" y="6857547"/>
                <a:ext cx="227013" cy="198438"/>
              </a:xfrm>
              <a:custGeom>
                <a:avLst/>
                <a:gdLst>
                  <a:gd name="T0" fmla="*/ 104 w 163"/>
                  <a:gd name="T1" fmla="*/ 26 h 143"/>
                  <a:gd name="T2" fmla="*/ 79 w 163"/>
                  <a:gd name="T3" fmla="*/ 31 h 143"/>
                  <a:gd name="T4" fmla="*/ 66 w 163"/>
                  <a:gd name="T5" fmla="*/ 40 h 143"/>
                  <a:gd name="T6" fmla="*/ 20 w 163"/>
                  <a:gd name="T7" fmla="*/ 2 h 143"/>
                  <a:gd name="T8" fmla="*/ 13 w 163"/>
                  <a:gd name="T9" fmla="*/ 0 h 143"/>
                  <a:gd name="T10" fmla="*/ 4 w 163"/>
                  <a:gd name="T11" fmla="*/ 4 h 143"/>
                  <a:gd name="T12" fmla="*/ 5 w 163"/>
                  <a:gd name="T13" fmla="*/ 20 h 143"/>
                  <a:gd name="T14" fmla="*/ 52 w 163"/>
                  <a:gd name="T15" fmla="*/ 58 h 143"/>
                  <a:gd name="T16" fmla="*/ 46 w 163"/>
                  <a:gd name="T17" fmla="*/ 73 h 143"/>
                  <a:gd name="T18" fmla="*/ 45 w 163"/>
                  <a:gd name="T19" fmla="*/ 81 h 143"/>
                  <a:gd name="T20" fmla="*/ 73 w 163"/>
                  <a:gd name="T21" fmla="*/ 66 h 143"/>
                  <a:gd name="T22" fmla="*/ 89 w 163"/>
                  <a:gd name="T23" fmla="*/ 62 h 143"/>
                  <a:gd name="T24" fmla="*/ 119 w 163"/>
                  <a:gd name="T25" fmla="*/ 79 h 143"/>
                  <a:gd name="T26" fmla="*/ 106 w 163"/>
                  <a:gd name="T27" fmla="*/ 125 h 143"/>
                  <a:gd name="T28" fmla="*/ 82 w 163"/>
                  <a:gd name="T29" fmla="*/ 139 h 143"/>
                  <a:gd name="T30" fmla="*/ 104 w 163"/>
                  <a:gd name="T31" fmla="*/ 143 h 143"/>
                  <a:gd name="T32" fmla="*/ 163 w 163"/>
                  <a:gd name="T33" fmla="*/ 84 h 143"/>
                  <a:gd name="T34" fmla="*/ 104 w 163"/>
                  <a:gd name="T35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408"/>
              <p:cNvSpPr>
                <a:spLocks/>
              </p:cNvSpPr>
              <p:nvPr/>
            </p:nvSpPr>
            <p:spPr bwMode="auto">
              <a:xfrm>
                <a:off x="7240588" y="6963909"/>
                <a:ext cx="315913" cy="230188"/>
              </a:xfrm>
              <a:custGeom>
                <a:avLst/>
                <a:gdLst>
                  <a:gd name="T0" fmla="*/ 152 w 227"/>
                  <a:gd name="T1" fmla="*/ 69 h 165"/>
                  <a:gd name="T2" fmla="*/ 215 w 227"/>
                  <a:gd name="T3" fmla="*/ 35 h 165"/>
                  <a:gd name="T4" fmla="*/ 222 w 227"/>
                  <a:gd name="T5" fmla="*/ 9 h 165"/>
                  <a:gd name="T6" fmla="*/ 205 w 227"/>
                  <a:gd name="T7" fmla="*/ 0 h 165"/>
                  <a:gd name="T8" fmla="*/ 196 w 227"/>
                  <a:gd name="T9" fmla="*/ 2 h 165"/>
                  <a:gd name="T10" fmla="*/ 135 w 227"/>
                  <a:gd name="T11" fmla="*/ 36 h 165"/>
                  <a:gd name="T12" fmla="*/ 123 w 227"/>
                  <a:gd name="T13" fmla="*/ 26 h 165"/>
                  <a:gd name="T14" fmla="*/ 77 w 227"/>
                  <a:gd name="T15" fmla="*/ 11 h 165"/>
                  <a:gd name="T16" fmla="*/ 0 w 227"/>
                  <a:gd name="T17" fmla="*/ 88 h 165"/>
                  <a:gd name="T18" fmla="*/ 77 w 227"/>
                  <a:gd name="T19" fmla="*/ 165 h 165"/>
                  <a:gd name="T20" fmla="*/ 155 w 227"/>
                  <a:gd name="T21" fmla="*/ 88 h 165"/>
                  <a:gd name="T22" fmla="*/ 154 w 227"/>
                  <a:gd name="T23" fmla="*/ 85 h 165"/>
                  <a:gd name="T24" fmla="*/ 152 w 227"/>
                  <a:gd name="T25" fmla="*/ 6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721429" y="2945860"/>
            <a:ext cx="1897871" cy="1897871"/>
            <a:chOff x="6438262" y="3038866"/>
            <a:chExt cx="1897870" cy="1897870"/>
          </a:xfrm>
        </p:grpSpPr>
        <p:sp>
          <p:nvSpPr>
            <p:cNvPr id="5" name="泪滴形 4"/>
            <p:cNvSpPr/>
            <p:nvPr/>
          </p:nvSpPr>
          <p:spPr>
            <a:xfrm rot="8100000" flipV="1">
              <a:off x="6438262" y="3038866"/>
              <a:ext cx="1897870" cy="1897870"/>
            </a:xfrm>
            <a:prstGeom prst="teardrop">
              <a:avLst/>
            </a:prstGeom>
            <a:solidFill>
              <a:srgbClr val="43C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>
              <a:grpSpLocks noChangeAspect="1"/>
            </p:cNvGrpSpPr>
            <p:nvPr/>
          </p:nvGrpSpPr>
          <p:grpSpPr>
            <a:xfrm>
              <a:off x="7839999" y="3717801"/>
              <a:ext cx="318025" cy="540000"/>
              <a:chOff x="11322051" y="6770687"/>
              <a:chExt cx="236538" cy="401638"/>
            </a:xfrm>
            <a:solidFill>
              <a:srgbClr val="E7E7E7"/>
            </a:solidFill>
          </p:grpSpPr>
          <p:sp>
            <p:nvSpPr>
              <p:cNvPr id="32" name="Freeform 492"/>
              <p:cNvSpPr>
                <a:spLocks noEditPoints="1"/>
              </p:cNvSpPr>
              <p:nvPr/>
            </p:nvSpPr>
            <p:spPr bwMode="auto">
              <a:xfrm>
                <a:off x="11322051" y="6770687"/>
                <a:ext cx="236538" cy="320675"/>
              </a:xfrm>
              <a:custGeom>
                <a:avLst/>
                <a:gdLst>
                  <a:gd name="T0" fmla="*/ 86 w 170"/>
                  <a:gd name="T1" fmla="*/ 0 h 230"/>
                  <a:gd name="T2" fmla="*/ 85 w 170"/>
                  <a:gd name="T3" fmla="*/ 0 h 230"/>
                  <a:gd name="T4" fmla="*/ 84 w 170"/>
                  <a:gd name="T5" fmla="*/ 0 h 230"/>
                  <a:gd name="T6" fmla="*/ 0 w 170"/>
                  <a:gd name="T7" fmla="*/ 96 h 230"/>
                  <a:gd name="T8" fmla="*/ 50 w 170"/>
                  <a:gd name="T9" fmla="*/ 230 h 230"/>
                  <a:gd name="T10" fmla="*/ 120 w 170"/>
                  <a:gd name="T11" fmla="*/ 230 h 230"/>
                  <a:gd name="T12" fmla="*/ 170 w 170"/>
                  <a:gd name="T13" fmla="*/ 96 h 230"/>
                  <a:gd name="T14" fmla="*/ 86 w 170"/>
                  <a:gd name="T15" fmla="*/ 0 h 230"/>
                  <a:gd name="T16" fmla="*/ 105 w 170"/>
                  <a:gd name="T17" fmla="*/ 210 h 230"/>
                  <a:gd name="T18" fmla="*/ 97 w 170"/>
                  <a:gd name="T19" fmla="*/ 210 h 230"/>
                  <a:gd name="T20" fmla="*/ 97 w 170"/>
                  <a:gd name="T21" fmla="*/ 159 h 230"/>
                  <a:gd name="T22" fmla="*/ 73 w 170"/>
                  <a:gd name="T23" fmla="*/ 159 h 230"/>
                  <a:gd name="T24" fmla="*/ 73 w 170"/>
                  <a:gd name="T25" fmla="*/ 210 h 230"/>
                  <a:gd name="T26" fmla="*/ 65 w 170"/>
                  <a:gd name="T27" fmla="*/ 210 h 230"/>
                  <a:gd name="T28" fmla="*/ 49 w 170"/>
                  <a:gd name="T29" fmla="*/ 176 h 230"/>
                  <a:gd name="T30" fmla="*/ 20 w 170"/>
                  <a:gd name="T31" fmla="*/ 96 h 230"/>
                  <a:gd name="T32" fmla="*/ 49 w 170"/>
                  <a:gd name="T33" fmla="*/ 30 h 230"/>
                  <a:gd name="T34" fmla="*/ 84 w 170"/>
                  <a:gd name="T35" fmla="*/ 20 h 230"/>
                  <a:gd name="T36" fmla="*/ 84 w 170"/>
                  <a:gd name="T37" fmla="*/ 20 h 230"/>
                  <a:gd name="T38" fmla="*/ 85 w 170"/>
                  <a:gd name="T39" fmla="*/ 20 h 230"/>
                  <a:gd name="T40" fmla="*/ 86 w 170"/>
                  <a:gd name="T41" fmla="*/ 20 h 230"/>
                  <a:gd name="T42" fmla="*/ 86 w 170"/>
                  <a:gd name="T43" fmla="*/ 20 h 230"/>
                  <a:gd name="T44" fmla="*/ 121 w 170"/>
                  <a:gd name="T45" fmla="*/ 30 h 230"/>
                  <a:gd name="T46" fmla="*/ 150 w 170"/>
                  <a:gd name="T47" fmla="*/ 96 h 230"/>
                  <a:gd name="T48" fmla="*/ 121 w 170"/>
                  <a:gd name="T49" fmla="*/ 176 h 230"/>
                  <a:gd name="T50" fmla="*/ 105 w 170"/>
                  <a:gd name="T51" fmla="*/ 21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493"/>
              <p:cNvSpPr>
                <a:spLocks noChangeArrowheads="1"/>
              </p:cNvSpPr>
              <p:nvPr/>
            </p:nvSpPr>
            <p:spPr bwMode="auto">
              <a:xfrm>
                <a:off x="11391901" y="7105649"/>
                <a:ext cx="98425" cy="2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494"/>
              <p:cNvSpPr>
                <a:spLocks noChangeArrowheads="1"/>
              </p:cNvSpPr>
              <p:nvPr/>
            </p:nvSpPr>
            <p:spPr bwMode="auto">
              <a:xfrm>
                <a:off x="11417301" y="7145337"/>
                <a:ext cx="49213" cy="2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3554839" y="2945860"/>
            <a:ext cx="1897871" cy="1897871"/>
            <a:chOff x="3271670" y="3038866"/>
            <a:chExt cx="1897870" cy="1897870"/>
          </a:xfrm>
        </p:grpSpPr>
        <p:sp>
          <p:nvSpPr>
            <p:cNvPr id="6" name="泪滴形 5"/>
            <p:cNvSpPr/>
            <p:nvPr/>
          </p:nvSpPr>
          <p:spPr>
            <a:xfrm rot="13500000" flipH="1" flipV="1">
              <a:off x="3271670" y="3038866"/>
              <a:ext cx="1897870" cy="1897870"/>
            </a:xfrm>
            <a:prstGeom prst="teardrop">
              <a:avLst/>
            </a:prstGeom>
            <a:solidFill>
              <a:srgbClr val="C2D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Freeform 169"/>
            <p:cNvSpPr>
              <a:spLocks noChangeAspect="1"/>
            </p:cNvSpPr>
            <p:nvPr/>
          </p:nvSpPr>
          <p:spPr bwMode="auto">
            <a:xfrm>
              <a:off x="3482937" y="3717801"/>
              <a:ext cx="360000" cy="540000"/>
            </a:xfrm>
            <a:custGeom>
              <a:avLst/>
              <a:gdLst>
                <a:gd name="T0" fmla="*/ 144 w 192"/>
                <a:gd name="T1" fmla="*/ 192 h 288"/>
                <a:gd name="T2" fmla="*/ 130 w 192"/>
                <a:gd name="T3" fmla="*/ 194 h 288"/>
                <a:gd name="T4" fmla="*/ 120 w 192"/>
                <a:gd name="T5" fmla="*/ 192 h 288"/>
                <a:gd name="T6" fmla="*/ 96 w 192"/>
                <a:gd name="T7" fmla="*/ 167 h 288"/>
                <a:gd name="T8" fmla="*/ 94 w 192"/>
                <a:gd name="T9" fmla="*/ 158 h 288"/>
                <a:gd name="T10" fmla="*/ 96 w 192"/>
                <a:gd name="T11" fmla="*/ 144 h 288"/>
                <a:gd name="T12" fmla="*/ 94 w 192"/>
                <a:gd name="T13" fmla="*/ 131 h 288"/>
                <a:gd name="T14" fmla="*/ 96 w 192"/>
                <a:gd name="T15" fmla="*/ 121 h 288"/>
                <a:gd name="T16" fmla="*/ 121 w 192"/>
                <a:gd name="T17" fmla="*/ 96 h 288"/>
                <a:gd name="T18" fmla="*/ 131 w 192"/>
                <a:gd name="T19" fmla="*/ 94 h 288"/>
                <a:gd name="T20" fmla="*/ 144 w 192"/>
                <a:gd name="T21" fmla="*/ 96 h 288"/>
                <a:gd name="T22" fmla="*/ 192 w 192"/>
                <a:gd name="T23" fmla="*/ 48 h 288"/>
                <a:gd name="T24" fmla="*/ 144 w 192"/>
                <a:gd name="T25" fmla="*/ 0 h 288"/>
                <a:gd name="T26" fmla="*/ 96 w 192"/>
                <a:gd name="T27" fmla="*/ 48 h 288"/>
                <a:gd name="T28" fmla="*/ 98 w 192"/>
                <a:gd name="T29" fmla="*/ 62 h 288"/>
                <a:gd name="T30" fmla="*/ 96 w 192"/>
                <a:gd name="T31" fmla="*/ 71 h 288"/>
                <a:gd name="T32" fmla="*/ 71 w 192"/>
                <a:gd name="T33" fmla="*/ 96 h 288"/>
                <a:gd name="T34" fmla="*/ 62 w 192"/>
                <a:gd name="T35" fmla="*/ 98 h 288"/>
                <a:gd name="T36" fmla="*/ 48 w 192"/>
                <a:gd name="T37" fmla="*/ 96 h 288"/>
                <a:gd name="T38" fmla="*/ 0 w 192"/>
                <a:gd name="T39" fmla="*/ 144 h 288"/>
                <a:gd name="T40" fmla="*/ 48 w 192"/>
                <a:gd name="T41" fmla="*/ 192 h 288"/>
                <a:gd name="T42" fmla="*/ 60 w 192"/>
                <a:gd name="T43" fmla="*/ 190 h 288"/>
                <a:gd name="T44" fmla="*/ 70 w 192"/>
                <a:gd name="T45" fmla="*/ 192 h 288"/>
                <a:gd name="T46" fmla="*/ 95 w 192"/>
                <a:gd name="T47" fmla="*/ 218 h 288"/>
                <a:gd name="T48" fmla="*/ 98 w 192"/>
                <a:gd name="T49" fmla="*/ 227 h 288"/>
                <a:gd name="T50" fmla="*/ 96 w 192"/>
                <a:gd name="T51" fmla="*/ 240 h 288"/>
                <a:gd name="T52" fmla="*/ 144 w 192"/>
                <a:gd name="T53" fmla="*/ 288 h 288"/>
                <a:gd name="T54" fmla="*/ 192 w 192"/>
                <a:gd name="T55" fmla="*/ 240 h 288"/>
                <a:gd name="T56" fmla="*/ 144 w 192"/>
                <a:gd name="T57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4124885" y="335929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4139139" y="3709080"/>
            <a:ext cx="1455232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59" name="矩形 58"/>
          <p:cNvSpPr/>
          <p:nvPr/>
        </p:nvSpPr>
        <p:spPr>
          <a:xfrm>
            <a:off x="6780197" y="3359296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6638127" y="3709080"/>
            <a:ext cx="1455232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63" name="矩形 62"/>
          <p:cNvSpPr/>
          <p:nvPr/>
        </p:nvSpPr>
        <p:spPr>
          <a:xfrm>
            <a:off x="5430486" y="2217053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5408138" y="2566840"/>
            <a:ext cx="1357856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在此录入图表的说明，在此录入图表的说明</a:t>
            </a:r>
          </a:p>
        </p:txBody>
      </p:sp>
      <p:sp>
        <p:nvSpPr>
          <p:cNvPr id="65" name="矩形 64"/>
          <p:cNvSpPr/>
          <p:nvPr/>
        </p:nvSpPr>
        <p:spPr>
          <a:xfrm>
            <a:off x="5439125" y="492829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5368089" y="5306216"/>
            <a:ext cx="1455232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000731" y="563444"/>
            <a:ext cx="141575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执行力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51" name="文本框 37"/>
          <p:cNvSpPr txBox="1"/>
          <p:nvPr/>
        </p:nvSpPr>
        <p:spPr>
          <a:xfrm>
            <a:off x="6516360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455250" y="618236"/>
            <a:ext cx="263341" cy="395013"/>
            <a:chOff x="5284519" y="1508166"/>
            <a:chExt cx="213756" cy="427512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7054116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57" grpId="0"/>
      <p:bldP spid="58" grpId="0"/>
      <p:bldP spid="59" grpId="0"/>
      <p:bldP spid="60" grpId="0"/>
      <p:bldP spid="63" grpId="0"/>
      <p:bldP spid="64" grpId="0"/>
      <p:bldP spid="65" grpId="0"/>
      <p:bldP spid="66" grpId="0"/>
      <p:bldP spid="49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4803248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团队合作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75" name="文本框 37"/>
          <p:cNvSpPr txBox="1"/>
          <p:nvPr/>
        </p:nvSpPr>
        <p:spPr>
          <a:xfrm>
            <a:off x="6689298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  <a:endParaRPr lang="zh-CN" altLang="en-US" sz="16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257767" y="618236"/>
            <a:ext cx="263341" cy="395013"/>
            <a:chOff x="5284519" y="1508166"/>
            <a:chExt cx="213756" cy="42751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六边形 33"/>
          <p:cNvSpPr/>
          <p:nvPr/>
        </p:nvSpPr>
        <p:spPr>
          <a:xfrm>
            <a:off x="4159877" y="1345718"/>
            <a:ext cx="1724083" cy="1486279"/>
          </a:xfrm>
          <a:prstGeom prst="hexagon">
            <a:avLst/>
          </a:prstGeom>
          <a:solidFill>
            <a:srgbClr val="64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荣誉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六边形 34"/>
          <p:cNvSpPr/>
          <p:nvPr/>
        </p:nvSpPr>
        <p:spPr>
          <a:xfrm>
            <a:off x="5620079" y="2164646"/>
            <a:ext cx="1724083" cy="1486279"/>
          </a:xfrm>
          <a:prstGeom prst="hexagon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36" name="六边形 35"/>
          <p:cNvSpPr/>
          <p:nvPr/>
        </p:nvSpPr>
        <p:spPr>
          <a:xfrm>
            <a:off x="4159875" y="2962440"/>
            <a:ext cx="1724083" cy="1486279"/>
          </a:xfrm>
          <a:prstGeom prst="hexagon">
            <a:avLst/>
          </a:prstGeom>
          <a:blipFill dpi="0" rotWithShape="1">
            <a:blip r:embed="rId3" cstate="print"/>
            <a:srcRect/>
            <a:tile tx="0" ty="0" sx="100000" sy="100000" flip="none" algn="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六边形 36"/>
          <p:cNvSpPr/>
          <p:nvPr/>
        </p:nvSpPr>
        <p:spPr>
          <a:xfrm>
            <a:off x="7080283" y="2983734"/>
            <a:ext cx="1724083" cy="1486279"/>
          </a:xfrm>
          <a:prstGeom prst="hexagon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六边形 37"/>
          <p:cNvSpPr/>
          <p:nvPr/>
        </p:nvSpPr>
        <p:spPr>
          <a:xfrm>
            <a:off x="5624773" y="3770785"/>
            <a:ext cx="1724083" cy="1486279"/>
          </a:xfrm>
          <a:prstGeom prst="hexagon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协调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六边形 38"/>
          <p:cNvSpPr/>
          <p:nvPr/>
        </p:nvSpPr>
        <p:spPr>
          <a:xfrm>
            <a:off x="8540487" y="2168220"/>
            <a:ext cx="1724083" cy="1486279"/>
          </a:xfrm>
          <a:prstGeom prst="hexagon">
            <a:avLst/>
          </a:prstGeom>
          <a:solidFill>
            <a:srgbClr val="64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</a:p>
        </p:txBody>
      </p:sp>
      <p:sp>
        <p:nvSpPr>
          <p:cNvPr id="40" name="六边形 39"/>
          <p:cNvSpPr/>
          <p:nvPr/>
        </p:nvSpPr>
        <p:spPr>
          <a:xfrm>
            <a:off x="2699672" y="2168220"/>
            <a:ext cx="1724083" cy="1486279"/>
          </a:xfrm>
          <a:prstGeom prst="hexagon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六边形 40"/>
          <p:cNvSpPr/>
          <p:nvPr/>
        </p:nvSpPr>
        <p:spPr>
          <a:xfrm>
            <a:off x="7080285" y="4579163"/>
            <a:ext cx="1724083" cy="1486279"/>
          </a:xfrm>
          <a:prstGeom prst="hexagon">
            <a:avLst/>
          </a:prstGeom>
          <a:solidFill>
            <a:srgbClr val="43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奉献</a:t>
            </a:r>
          </a:p>
        </p:txBody>
      </p:sp>
      <p:sp>
        <p:nvSpPr>
          <p:cNvPr id="42" name="六边形 41"/>
          <p:cNvSpPr/>
          <p:nvPr/>
        </p:nvSpPr>
        <p:spPr>
          <a:xfrm>
            <a:off x="8540487" y="3758358"/>
            <a:ext cx="1724083" cy="1486279"/>
          </a:xfrm>
          <a:prstGeom prst="hexagon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谦虚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六边形 42"/>
          <p:cNvSpPr/>
          <p:nvPr/>
        </p:nvSpPr>
        <p:spPr>
          <a:xfrm>
            <a:off x="2699672" y="3758358"/>
            <a:ext cx="1724083" cy="1486279"/>
          </a:xfrm>
          <a:prstGeom prst="hexagon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远见</a:t>
            </a:r>
          </a:p>
        </p:txBody>
      </p:sp>
      <p:sp>
        <p:nvSpPr>
          <p:cNvPr id="44" name="六边形 43"/>
          <p:cNvSpPr/>
          <p:nvPr/>
        </p:nvSpPr>
        <p:spPr>
          <a:xfrm>
            <a:off x="1239468" y="2983734"/>
            <a:ext cx="1724083" cy="1486279"/>
          </a:xfrm>
          <a:prstGeom prst="hexagon">
            <a:avLst/>
          </a:prstGeom>
          <a:solidFill>
            <a:srgbClr val="43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45" name="TextBox 39"/>
          <p:cNvSpPr txBox="1"/>
          <p:nvPr/>
        </p:nvSpPr>
        <p:spPr>
          <a:xfrm flipH="1">
            <a:off x="617031" y="4854640"/>
            <a:ext cx="2786907" cy="43088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rgbClr val="0092C3"/>
                </a:solidFill>
              </a:rPr>
              <a:t>点击添加标题</a:t>
            </a:r>
          </a:p>
        </p:txBody>
      </p:sp>
      <p:sp>
        <p:nvSpPr>
          <p:cNvPr id="46" name="TextBox 40"/>
          <p:cNvSpPr txBox="1"/>
          <p:nvPr/>
        </p:nvSpPr>
        <p:spPr>
          <a:xfrm>
            <a:off x="617031" y="5408364"/>
            <a:ext cx="3417895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l"/>
            <a:r>
              <a:rPr lang="zh-CN" altLang="en-US" dirty="0">
                <a:solidFill>
                  <a:srgbClr val="0092C3"/>
                </a:solidFill>
              </a:rPr>
              <a:t>您的内容打在这里，或者通过复制您的文本后，在此框中选择粘贴，并选择只保留文字</a:t>
            </a:r>
            <a:r>
              <a:rPr lang="zh-CN" altLang="en-US" dirty="0" smtClean="0">
                <a:solidFill>
                  <a:srgbClr val="0092C3"/>
                </a:solidFill>
              </a:rPr>
              <a:t>。</a:t>
            </a:r>
            <a:endParaRPr lang="zh-CN" altLang="en-US" dirty="0">
              <a:solidFill>
                <a:srgbClr val="0092C3"/>
              </a:solidFill>
              <a:sym typeface="微软雅黑" pitchFamily="34" charset="-122"/>
            </a:endParaRPr>
          </a:p>
        </p:txBody>
      </p:sp>
      <p:sp>
        <p:nvSpPr>
          <p:cNvPr id="47" name="六边形 46"/>
          <p:cNvSpPr/>
          <p:nvPr/>
        </p:nvSpPr>
        <p:spPr>
          <a:xfrm>
            <a:off x="4159877" y="4579163"/>
            <a:ext cx="1724083" cy="1486279"/>
          </a:xfrm>
          <a:prstGeom prst="hexagon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91602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3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3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1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3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1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1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1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5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6" grpId="0"/>
      <p:bldP spid="47" grpId="0" animBg="1"/>
      <p:bldP spid="4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97540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工作方式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37"/>
          <p:cNvSpPr txBox="1"/>
          <p:nvPr/>
        </p:nvSpPr>
        <p:spPr>
          <a:xfrm>
            <a:off x="6760531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Function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52059" y="618236"/>
            <a:ext cx="263341" cy="395013"/>
            <a:chOff x="5284519" y="1508166"/>
            <a:chExt cx="213756" cy="4275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2"/>
          <p:cNvSpPr/>
          <p:nvPr/>
        </p:nvSpPr>
        <p:spPr>
          <a:xfrm>
            <a:off x="5297502" y="1503947"/>
            <a:ext cx="4883150" cy="2332788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Rectangle 3"/>
          <p:cNvSpPr/>
          <p:nvPr/>
        </p:nvSpPr>
        <p:spPr>
          <a:xfrm>
            <a:off x="420702" y="1503947"/>
            <a:ext cx="4876800" cy="2336800"/>
          </a:xfrm>
          <a:prstGeom prst="rect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Oval 4"/>
          <p:cNvSpPr/>
          <p:nvPr/>
        </p:nvSpPr>
        <p:spPr>
          <a:xfrm>
            <a:off x="880416" y="4016432"/>
            <a:ext cx="956733" cy="960967"/>
          </a:xfrm>
          <a:prstGeom prst="ellipse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Oval 12"/>
          <p:cNvSpPr/>
          <p:nvPr/>
        </p:nvSpPr>
        <p:spPr>
          <a:xfrm>
            <a:off x="3520918" y="4016432"/>
            <a:ext cx="956733" cy="960967"/>
          </a:xfrm>
          <a:prstGeom prst="ellipse">
            <a:avLst/>
          </a:prstGeom>
          <a:solidFill>
            <a:srgbClr val="64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Oval 14"/>
          <p:cNvSpPr/>
          <p:nvPr/>
        </p:nvSpPr>
        <p:spPr>
          <a:xfrm>
            <a:off x="6161420" y="4016432"/>
            <a:ext cx="954617" cy="960967"/>
          </a:xfrm>
          <a:prstGeom prst="ellipse">
            <a:avLst/>
          </a:prstGeom>
          <a:solidFill>
            <a:srgbClr val="43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Oval 16"/>
          <p:cNvSpPr/>
          <p:nvPr/>
        </p:nvSpPr>
        <p:spPr>
          <a:xfrm>
            <a:off x="8799806" y="4016432"/>
            <a:ext cx="954617" cy="960967"/>
          </a:xfrm>
          <a:prstGeom prst="ellipse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8" name="Group 20"/>
          <p:cNvGrpSpPr/>
          <p:nvPr/>
        </p:nvGrpSpPr>
        <p:grpSpPr>
          <a:xfrm>
            <a:off x="1104651" y="4224376"/>
            <a:ext cx="535763" cy="5390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69" name="Freeform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71" name="Group 23"/>
          <p:cNvGrpSpPr/>
          <p:nvPr/>
        </p:nvGrpSpPr>
        <p:grpSpPr>
          <a:xfrm>
            <a:off x="3784196" y="4282611"/>
            <a:ext cx="519123" cy="452568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72" name="Freeform 110"/>
            <p:cNvSpPr>
              <a:spLocks/>
            </p:cNvSpPr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3" name="Freeform 111"/>
            <p:cNvSpPr>
              <a:spLocks/>
            </p:cNvSpPr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4" name="Freeform 112"/>
            <p:cNvSpPr>
              <a:spLocks/>
            </p:cNvSpPr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5" name="Freeform 113"/>
            <p:cNvSpPr>
              <a:spLocks/>
            </p:cNvSpPr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6" name="Freeform 114"/>
            <p:cNvSpPr>
              <a:spLocks/>
            </p:cNvSpPr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7" name="Freeform 115"/>
            <p:cNvSpPr>
              <a:spLocks/>
            </p:cNvSpPr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8" name="Freeform 116"/>
            <p:cNvSpPr>
              <a:spLocks/>
            </p:cNvSpPr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79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80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81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82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83" name="Group 35"/>
          <p:cNvGrpSpPr/>
          <p:nvPr/>
        </p:nvGrpSpPr>
        <p:grpSpPr>
          <a:xfrm>
            <a:off x="9023015" y="4236620"/>
            <a:ext cx="505812" cy="502485"/>
            <a:chOff x="6853673" y="3715407"/>
            <a:chExt cx="379359" cy="376864"/>
          </a:xfrm>
          <a:solidFill>
            <a:schemeClr val="bg1"/>
          </a:solidFill>
        </p:grpSpPr>
        <p:sp>
          <p:nvSpPr>
            <p:cNvPr id="84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85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86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87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88" name="Freeform 154"/>
            <p:cNvSpPr>
              <a:spLocks/>
            </p:cNvSpPr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89" name="Freeform 155"/>
            <p:cNvSpPr>
              <a:spLocks/>
            </p:cNvSpPr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0" name="Freeform 156"/>
            <p:cNvSpPr>
              <a:spLocks/>
            </p:cNvSpPr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1" name="Freeform 157"/>
            <p:cNvSpPr>
              <a:spLocks/>
            </p:cNvSpPr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2" name="Freeform 158"/>
            <p:cNvSpPr>
              <a:spLocks/>
            </p:cNvSpPr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3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4" name="Freeform 160"/>
            <p:cNvSpPr>
              <a:spLocks/>
            </p:cNvSpPr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5" name="Freeform 161"/>
            <p:cNvSpPr>
              <a:spLocks/>
            </p:cNvSpPr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6" name="Freeform 162"/>
            <p:cNvSpPr>
              <a:spLocks/>
            </p:cNvSpPr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7" name="Freeform 163"/>
            <p:cNvSpPr>
              <a:spLocks/>
            </p:cNvSpPr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8" name="Freeform 164"/>
            <p:cNvSpPr>
              <a:spLocks/>
            </p:cNvSpPr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99" name="Freeform 165"/>
            <p:cNvSpPr>
              <a:spLocks/>
            </p:cNvSpPr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100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101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102" name="Group 54"/>
          <p:cNvGrpSpPr/>
          <p:nvPr/>
        </p:nvGrpSpPr>
        <p:grpSpPr>
          <a:xfrm>
            <a:off x="6444308" y="4284943"/>
            <a:ext cx="399325" cy="519123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103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  <p:sp>
          <p:nvSpPr>
            <p:cNvPr id="104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92C3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3648762" y="1886068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65830" y="2338626"/>
            <a:ext cx="419609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录入上述图表的综合描述说明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，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在此录入上述图表的综合描述说明，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录入上述图表的综合描述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82899" y="5091138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373088" y="5511522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09" name="矩形 108"/>
          <p:cNvSpPr/>
          <p:nvPr/>
        </p:nvSpPr>
        <p:spPr>
          <a:xfrm>
            <a:off x="3222343" y="5091138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47"/>
          <p:cNvSpPr>
            <a:spLocks noChangeArrowheads="1"/>
          </p:cNvSpPr>
          <p:nvPr/>
        </p:nvSpPr>
        <p:spPr bwMode="auto">
          <a:xfrm>
            <a:off x="3012532" y="5511522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11" name="矩形 110"/>
          <p:cNvSpPr/>
          <p:nvPr/>
        </p:nvSpPr>
        <p:spPr>
          <a:xfrm>
            <a:off x="8501231" y="5091138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47"/>
          <p:cNvSpPr>
            <a:spLocks noChangeArrowheads="1"/>
          </p:cNvSpPr>
          <p:nvPr/>
        </p:nvSpPr>
        <p:spPr bwMode="auto">
          <a:xfrm>
            <a:off x="8291420" y="5511522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5861787" y="5091138"/>
            <a:ext cx="155176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5651976" y="5511522"/>
            <a:ext cx="197138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</p:spTree>
    <p:extLst>
      <p:ext uri="{BB962C8B-B14F-4D97-AF65-F5344CB8AC3E}">
        <p14:creationId xmlns="" xmlns:p14="http://schemas.microsoft.com/office/powerpoint/2010/main" val="2030591661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6" grpId="0" animBg="1"/>
      <p:bldP spid="57" grpId="0" animBg="1"/>
      <p:bldP spid="58" grpId="0" animBg="1"/>
      <p:bldP spid="60" grpId="0" animBg="1"/>
      <p:bldP spid="62" grpId="0" animBg="1"/>
      <p:bldP spid="64" grpId="0" animBg="1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4168" y="3271136"/>
            <a:ext cx="7102739" cy="1166363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956676" y="3280666"/>
            <a:ext cx="1064977" cy="1156833"/>
          </a:xfrm>
          <a:prstGeom prst="chevron">
            <a:avLst>
              <a:gd name="adj" fmla="val 54429"/>
            </a:avLst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1699786" y="3280666"/>
            <a:ext cx="1064977" cy="1156833"/>
          </a:xfrm>
          <a:prstGeom prst="chevron">
            <a:avLst>
              <a:gd name="adj" fmla="val 54429"/>
            </a:avLst>
          </a:prstGeom>
          <a:solidFill>
            <a:srgbClr val="43C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2442894" y="3280666"/>
            <a:ext cx="1064977" cy="1156833"/>
          </a:xfrm>
          <a:prstGeom prst="chevron">
            <a:avLst>
              <a:gd name="adj" fmla="val 54429"/>
            </a:avLst>
          </a:prstGeom>
          <a:solidFill>
            <a:srgbClr val="64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186004" y="3280666"/>
            <a:ext cx="1064977" cy="1156833"/>
          </a:xfrm>
          <a:prstGeom prst="chevron">
            <a:avLst>
              <a:gd name="adj" fmla="val 54429"/>
            </a:avLst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4210337" y="2893969"/>
            <a:ext cx="2369988" cy="2261047"/>
            <a:chOff x="3197225" y="3458369"/>
            <a:chExt cx="533400" cy="4873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9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rgbClr val="0092C3"/>
                </a:solidFill>
              </a:endParaRPr>
            </a:p>
          </p:txBody>
        </p:sp>
        <p:sp>
          <p:nvSpPr>
            <p:cNvPr id="30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rgbClr val="0092C3"/>
                </a:solidFill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 rot="5400000">
            <a:off x="4952789" y="3830644"/>
            <a:ext cx="424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2068686" y="2893969"/>
            <a:ext cx="75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585282" y="2896377"/>
            <a:ext cx="75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16200000" flipV="1">
            <a:off x="2808388" y="4838634"/>
            <a:ext cx="75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6200000" flipV="1">
            <a:off x="1323140" y="4838634"/>
            <a:ext cx="75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418063" y="2634999"/>
            <a:ext cx="25574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418063" y="3952110"/>
            <a:ext cx="25574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418063" y="5032233"/>
            <a:ext cx="25574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363337" y="1672993"/>
            <a:ext cx="146705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363471" y="1998707"/>
            <a:ext cx="3152238" cy="56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6" name="矩形 45"/>
          <p:cNvSpPr/>
          <p:nvPr/>
        </p:nvSpPr>
        <p:spPr>
          <a:xfrm>
            <a:off x="7363337" y="5150350"/>
            <a:ext cx="146705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7363471" y="5476067"/>
            <a:ext cx="3152238" cy="56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矩形 47"/>
          <p:cNvSpPr/>
          <p:nvPr/>
        </p:nvSpPr>
        <p:spPr>
          <a:xfrm>
            <a:off x="7363337" y="2753116"/>
            <a:ext cx="146705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7363471" y="3078830"/>
            <a:ext cx="3152238" cy="80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2" name="矩形 51"/>
          <p:cNvSpPr/>
          <p:nvPr/>
        </p:nvSpPr>
        <p:spPr>
          <a:xfrm>
            <a:off x="7363337" y="4070227"/>
            <a:ext cx="146705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7363471" y="4395941"/>
            <a:ext cx="3152238" cy="56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851100" y="2130782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en-US" altLang="zh-CN" sz="16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18987" y="2130782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en-US" altLang="zh-CN" sz="16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68739" y="5270452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en-US" altLang="zh-CN" sz="16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036625" y="5270452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en-US" altLang="zh-CN" sz="16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4814327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发展目标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2" name="文本框 37"/>
          <p:cNvSpPr txBox="1"/>
          <p:nvPr/>
        </p:nvSpPr>
        <p:spPr>
          <a:xfrm>
            <a:off x="6702714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0092C3"/>
                </a:solidFill>
              </a:rPr>
              <a:t>Target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268846" y="618236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658013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6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50"/>
                            </p:stCondLst>
                            <p:childTnLst>
                              <p:par>
                                <p:cTn id="10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  <p:bldP spid="44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6" grpId="0"/>
      <p:bldP spid="57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8795" y="2395470"/>
            <a:ext cx="9337183" cy="368335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2C3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970049" y="1310599"/>
            <a:ext cx="2105920" cy="152794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  <a:headEnd/>
            <a:tailEnd/>
          </a:ln>
          <a:extLst/>
        </p:spPr>
        <p:txBody>
          <a:bodyPr vert="horz" wrap="square" lIns="121912" tIns="60956" rIns="121912" bIns="60956" numCol="1" rtlCol="0" anchor="t" anchorCtr="0" compatLnSpc="1">
            <a:prstTxWarp prst="textNoShape">
              <a:avLst/>
            </a:prstTxWarp>
          </a:bodyPr>
          <a:lstStyle/>
          <a:p>
            <a:pPr defTabSz="1219091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92C3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18"/>
          <p:cNvSpPr>
            <a:spLocks noChangeArrowheads="1"/>
          </p:cNvSpPr>
          <p:nvPr/>
        </p:nvSpPr>
        <p:spPr bwMode="auto">
          <a:xfrm>
            <a:off x="673943" y="1422663"/>
            <a:ext cx="2299652" cy="94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5333" b="1" dirty="0" smtClean="0">
                <a:solidFill>
                  <a:srgbClr val="009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自荐信</a:t>
            </a:r>
            <a:endParaRPr lang="zh-CN" altLang="en-US" sz="5333" b="1" dirty="0">
              <a:solidFill>
                <a:srgbClr val="0092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sp>
        <p:nvSpPr>
          <p:cNvPr id="4" name="前言"/>
          <p:cNvSpPr>
            <a:spLocks noChangeArrowheads="1"/>
          </p:cNvSpPr>
          <p:nvPr/>
        </p:nvSpPr>
        <p:spPr bwMode="auto">
          <a:xfrm>
            <a:off x="2973595" y="1787351"/>
            <a:ext cx="2177823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933" dirty="0">
                <a:solidFill>
                  <a:srgbClr val="0092C3"/>
                </a:solidFill>
                <a:latin typeface="Impact" pitchFamily="34" charset="0"/>
                <a:sym typeface="Impact" pitchFamily="34" charset="0"/>
              </a:rPr>
              <a:t>Introduction</a:t>
            </a:r>
            <a:endParaRPr lang="zh-CN" altLang="en-US" sz="2933" dirty="0">
              <a:solidFill>
                <a:srgbClr val="0092C3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720446" y="3108792"/>
            <a:ext cx="8461177" cy="297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24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首先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感谢您在百忙之中审阅我的简历，当您打开这个文件时，您将开始对我的能力进行评估，对我的经历进行阅读；希望当您关闭这个胶片时，我能够契合您的要求，加入一个新的家庭，共同奋斗！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 smtClean="0">
              <a:solidFill>
                <a:srgbClr val="0092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点击图片选择设置图片格式可直接替换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图片。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录入上述图表的综合描述说明，在此录入上述图表的综合描述说明。</a:t>
            </a:r>
            <a:endParaRPr lang="en-US" altLang="zh-CN" sz="14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endParaRPr lang="en-US" altLang="zh-CN" sz="1467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2532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/>
      <p:bldP spid="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6955134" y="732717"/>
            <a:ext cx="141575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结束语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96774" y="787509"/>
            <a:ext cx="263341" cy="395013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37"/>
          <p:cNvSpPr txBox="1"/>
          <p:nvPr/>
        </p:nvSpPr>
        <p:spPr>
          <a:xfrm>
            <a:off x="8826856" y="978938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endParaRPr lang="zh-CN" altLang="en-US" sz="1600" baseline="-3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7291" y="2718530"/>
            <a:ext cx="5069015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7500" b="1" dirty="0" smtClean="0">
                <a:solidFill>
                  <a:srgbClr val="64A0D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我就是您</a:t>
            </a:r>
            <a:endParaRPr lang="en-US" altLang="zh-CN" sz="7500" b="1" dirty="0" smtClean="0">
              <a:solidFill>
                <a:srgbClr val="64A0D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7500" b="1" dirty="0" smtClean="0">
                <a:solidFill>
                  <a:srgbClr val="64A0DC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寻找的人！</a:t>
            </a:r>
            <a:endParaRPr lang="en-US" altLang="zh-CN" sz="7500" b="1" dirty="0">
              <a:solidFill>
                <a:srgbClr val="64A0DC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7947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4" dur="1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210190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求职意向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6149509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0092C3"/>
                </a:solidFill>
              </a:rPr>
              <a:t>Purpose</a:t>
            </a:r>
            <a:r>
              <a:rPr lang="zh-CN" altLang="en-US" dirty="0" smtClean="0">
                <a:solidFill>
                  <a:srgbClr val="0092C3"/>
                </a:solidFill>
              </a:rPr>
              <a:t> </a:t>
            </a:r>
            <a:r>
              <a:rPr lang="en-US" altLang="zh-CN" dirty="0" smtClean="0">
                <a:solidFill>
                  <a:srgbClr val="0092C3"/>
                </a:solidFill>
              </a:rPr>
              <a:t>position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664709" y="618236"/>
            <a:ext cx="263341" cy="395013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空心弧 40"/>
          <p:cNvSpPr/>
          <p:nvPr/>
        </p:nvSpPr>
        <p:spPr>
          <a:xfrm rot="5400000">
            <a:off x="308021" y="1929967"/>
            <a:ext cx="4091171" cy="4091173"/>
          </a:xfrm>
          <a:prstGeom prst="blockArc">
            <a:avLst>
              <a:gd name="adj1" fmla="val 1080000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136219" y="1992327"/>
            <a:ext cx="512808" cy="512808"/>
          </a:xfrm>
          <a:prstGeom prst="ellipse">
            <a:avLst/>
          </a:prstGeom>
          <a:solidFill>
            <a:srgbClr val="009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999052" y="3078700"/>
            <a:ext cx="512808" cy="512808"/>
          </a:xfrm>
          <a:prstGeom prst="ellipse">
            <a:avLst/>
          </a:prstGeom>
          <a:solidFill>
            <a:srgbClr val="43C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09752" y="4345977"/>
            <a:ext cx="512808" cy="512808"/>
          </a:xfrm>
          <a:prstGeom prst="ellipse">
            <a:avLst/>
          </a:prstGeom>
          <a:solidFill>
            <a:srgbClr val="64A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140345" y="5462244"/>
            <a:ext cx="512808" cy="512808"/>
          </a:xfrm>
          <a:prstGeom prst="ellipse">
            <a:avLst/>
          </a:prstGeom>
          <a:solidFill>
            <a:srgbClr val="C2D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solidFill>
                <a:srgbClr val="0092C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645853" y="1767992"/>
            <a:ext cx="2390955" cy="956128"/>
            <a:chOff x="4340951" y="1564822"/>
            <a:chExt cx="2390955" cy="956128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4340951" y="2045561"/>
              <a:ext cx="1440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5775778" y="1564822"/>
              <a:ext cx="956128" cy="956128"/>
            </a:xfrm>
            <a:prstGeom prst="ellipse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5" name="组合 54"/>
            <p:cNvGrpSpPr>
              <a:grpSpLocks noChangeAspect="1"/>
            </p:cNvGrpSpPr>
            <p:nvPr/>
          </p:nvGrpSpPr>
          <p:grpSpPr>
            <a:xfrm>
              <a:off x="6044150" y="1775120"/>
              <a:ext cx="419385" cy="504000"/>
              <a:chOff x="5072479" y="2378340"/>
              <a:chExt cx="239649" cy="288000"/>
            </a:xfrm>
          </p:grpSpPr>
          <p:sp>
            <p:nvSpPr>
              <p:cNvPr id="56" name="Freeform 846"/>
              <p:cNvSpPr>
                <a:spLocks/>
              </p:cNvSpPr>
              <p:nvPr/>
            </p:nvSpPr>
            <p:spPr bwMode="auto">
              <a:xfrm>
                <a:off x="5072479" y="2432997"/>
                <a:ext cx="239649" cy="233343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rgbClr val="0092C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847"/>
              <p:cNvSpPr>
                <a:spLocks/>
              </p:cNvSpPr>
              <p:nvPr/>
            </p:nvSpPr>
            <p:spPr bwMode="auto">
              <a:xfrm>
                <a:off x="5167078" y="2378340"/>
                <a:ext cx="44147" cy="138744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solidFill>
                    <a:srgbClr val="0092C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3653158" y="5240584"/>
            <a:ext cx="2383653" cy="956128"/>
            <a:chOff x="4348253" y="4975681"/>
            <a:chExt cx="2383653" cy="956128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4348253" y="5453745"/>
              <a:ext cx="1440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5775778" y="4975681"/>
              <a:ext cx="956128" cy="956128"/>
            </a:xfrm>
            <a:prstGeom prst="ellipse">
              <a:avLst/>
            </a:prstGeom>
            <a:solidFill>
              <a:srgbClr val="C2D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Freeform 110"/>
            <p:cNvSpPr>
              <a:spLocks noChangeAspect="1" noEditPoints="1"/>
            </p:cNvSpPr>
            <p:nvPr/>
          </p:nvSpPr>
          <p:spPr bwMode="auto">
            <a:xfrm>
              <a:off x="6046029" y="5239979"/>
              <a:ext cx="447158" cy="396000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498981" y="2857040"/>
            <a:ext cx="3364602" cy="956128"/>
            <a:chOff x="5471876" y="2623003"/>
            <a:chExt cx="3364602" cy="956128"/>
          </a:xfrm>
        </p:grpSpPr>
        <p:cxnSp>
          <p:nvCxnSpPr>
            <p:cNvPr id="63" name="直接连接符 62"/>
            <p:cNvCxnSpPr>
              <a:stCxn id="43" idx="6"/>
              <a:endCxn id="64" idx="2"/>
            </p:cNvCxnSpPr>
            <p:nvPr/>
          </p:nvCxnSpPr>
          <p:spPr>
            <a:xfrm>
              <a:off x="5471876" y="3101067"/>
              <a:ext cx="2408474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>
            <a:xfrm>
              <a:off x="7880350" y="2623003"/>
              <a:ext cx="956128" cy="956128"/>
            </a:xfrm>
            <a:prstGeom prst="ellipse">
              <a:avLst/>
            </a:prstGeom>
            <a:solidFill>
              <a:srgbClr val="43C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Freeform 168"/>
            <p:cNvSpPr>
              <a:spLocks noChangeAspect="1" noEditPoints="1"/>
            </p:cNvSpPr>
            <p:nvPr/>
          </p:nvSpPr>
          <p:spPr bwMode="auto">
            <a:xfrm>
              <a:off x="8127242" y="2903067"/>
              <a:ext cx="462345" cy="396000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511860" y="4124317"/>
            <a:ext cx="3351721" cy="956128"/>
            <a:chOff x="5484757" y="3890281"/>
            <a:chExt cx="3351721" cy="956128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484757" y="4384386"/>
              <a:ext cx="2372336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7880350" y="3890281"/>
              <a:ext cx="956128" cy="956128"/>
            </a:xfrm>
            <a:prstGeom prst="ellipse">
              <a:avLst/>
            </a:pr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9" name="Freeform 203"/>
            <p:cNvSpPr>
              <a:spLocks noChangeAspect="1" noEditPoints="1"/>
            </p:cNvSpPr>
            <p:nvPr/>
          </p:nvSpPr>
          <p:spPr bwMode="auto">
            <a:xfrm>
              <a:off x="8167654" y="4154579"/>
              <a:ext cx="413052" cy="39600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6088009" y="1644624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经理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6090809" y="2012061"/>
            <a:ext cx="3043118" cy="80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在此录入图表的描述说明，在此录入图表的描述说明，在此录入上述图表的描述说明。</a:t>
            </a:r>
          </a:p>
        </p:txBody>
      </p:sp>
      <p:sp>
        <p:nvSpPr>
          <p:cNvPr id="74" name="矩形 73"/>
          <p:cNvSpPr/>
          <p:nvPr/>
        </p:nvSpPr>
        <p:spPr>
          <a:xfrm>
            <a:off x="6088009" y="5195050"/>
            <a:ext cx="172353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资深客户经理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6090809" y="5562487"/>
            <a:ext cx="3043118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在此录入图表的描述说明，在此录入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上亮亮图文旗舰店</a:t>
            </a:r>
            <a:r>
              <a:rPr lang="en-US" altLang="zh-CN" sz="1400" dirty="0" smtClean="0">
                <a:solidFill>
                  <a:srgbClr val="0092C3"/>
                </a:solidFill>
                <a:sym typeface="微软雅黑" pitchFamily="34" charset="-122"/>
              </a:rPr>
              <a:t>https://liangliangtuwen.tmall.com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。</a:t>
            </a:r>
            <a:endParaRPr lang="zh-CN" altLang="en-US" sz="1400" dirty="0">
              <a:solidFill>
                <a:srgbClr val="0092C3"/>
              </a:solidFill>
              <a:sym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923357" y="274609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渠道经理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7926159" y="3113529"/>
            <a:ext cx="2549946" cy="56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录入图表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的描述说明，在此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录入图表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的描述说明。</a:t>
            </a:r>
          </a:p>
        </p:txBody>
      </p:sp>
      <p:sp>
        <p:nvSpPr>
          <p:cNvPr id="78" name="矩形 77"/>
          <p:cNvSpPr/>
          <p:nvPr/>
        </p:nvSpPr>
        <p:spPr>
          <a:xfrm>
            <a:off x="7923357" y="4050926"/>
            <a:ext cx="172353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金融行业销售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7926159" y="4418361"/>
            <a:ext cx="2549946" cy="56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录入图表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的描述说明，在此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录入图表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的描述说明。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784979" y="2392776"/>
            <a:ext cx="3160072" cy="3160072"/>
            <a:chOff x="1103084" y="2155824"/>
            <a:chExt cx="3176815" cy="3176815"/>
          </a:xfrm>
        </p:grpSpPr>
        <p:sp>
          <p:nvSpPr>
            <p:cNvPr id="81" name="椭圆 80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281199" y="2333939"/>
              <a:ext cx="2820586" cy="2820584"/>
            </a:xfrm>
            <a:prstGeom prst="ellipse">
              <a:avLst/>
            </a:prstGeom>
            <a:blipFill>
              <a:blip r:embed="rId3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 l="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2C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13215883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75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4821335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个人信息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262975" y="618236"/>
            <a:ext cx="263341" cy="395013"/>
            <a:chOff x="5284519" y="1508166"/>
            <a:chExt cx="213756" cy="427512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37"/>
          <p:cNvSpPr txBox="1"/>
          <p:nvPr/>
        </p:nvSpPr>
        <p:spPr>
          <a:xfrm>
            <a:off x="6727612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Myself</a:t>
            </a:r>
            <a:endParaRPr lang="zh-CN" altLang="en-US" sz="16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976993" y="5265838"/>
            <a:ext cx="10329635" cy="81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0092C3"/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59" name="矩形 58"/>
          <p:cNvSpPr/>
          <p:nvPr/>
        </p:nvSpPr>
        <p:spPr>
          <a:xfrm>
            <a:off x="1177643" y="1760566"/>
            <a:ext cx="3177003" cy="3007921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 l="-25310" r="-80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spcCol="0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354646" y="1760566"/>
            <a:ext cx="2916621" cy="3007921"/>
          </a:xfrm>
          <a:prstGeom prst="rect">
            <a:avLst/>
          </a:prstGeom>
          <a:solidFill>
            <a:srgbClr val="40487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CN" altLang="en-US" sz="2489">
              <a:solidFill>
                <a:srgbClr val="0092C3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491279" y="2036635"/>
            <a:ext cx="1998424" cy="40010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US" altLang="zh-CN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Nancy </a:t>
            </a:r>
            <a:r>
              <a:rPr lang="en-US" altLang="zh-CN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. Wong</a:t>
            </a: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4491282" y="2802009"/>
            <a:ext cx="2559269" cy="16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右键点击图片选择设置图片格式可直接替换图片，在此录入上述图表的综合描述说明，在此录入上述图表的综合描述说明。</a:t>
            </a:r>
            <a:endParaRPr lang="en-US" altLang="zh-CN" sz="12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2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在此录入您的综合描述说明，在此录入您的综合描述说明。</a:t>
            </a:r>
          </a:p>
        </p:txBody>
      </p:sp>
      <p:sp>
        <p:nvSpPr>
          <p:cNvPr id="65" name="文本框 37"/>
          <p:cNvSpPr txBox="1"/>
          <p:nvPr/>
        </p:nvSpPr>
        <p:spPr>
          <a:xfrm>
            <a:off x="4507047" y="2366161"/>
            <a:ext cx="2308007" cy="31809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467" dirty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Title</a:t>
            </a:r>
            <a:endParaRPr lang="zh-CN" altLang="en-US" sz="1467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723821" y="1795947"/>
            <a:ext cx="1210580" cy="40010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个人情况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842223" y="2689165"/>
            <a:ext cx="2574472" cy="317479"/>
          </a:xfrm>
          <a:prstGeom prst="rect">
            <a:avLst/>
          </a:prstGeom>
          <a:solidFill>
            <a:srgbClr val="4A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rgbClr val="0092C3"/>
              </a:solidFill>
            </a:endParaRPr>
          </a:p>
        </p:txBody>
      </p:sp>
      <p:sp>
        <p:nvSpPr>
          <p:cNvPr id="68" name="TextBox 32"/>
          <p:cNvSpPr txBox="1"/>
          <p:nvPr/>
        </p:nvSpPr>
        <p:spPr>
          <a:xfrm>
            <a:off x="7871793" y="2703595"/>
            <a:ext cx="2417467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467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民族：汉</a:t>
            </a:r>
            <a:endParaRPr lang="zh-CN" altLang="en-US" sz="1467" dirty="0">
              <a:solidFill>
                <a:srgbClr val="0092C3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842220" y="3093489"/>
            <a:ext cx="2844576" cy="317479"/>
          </a:xfrm>
          <a:prstGeom prst="rect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rgbClr val="0092C3"/>
              </a:solidFill>
            </a:endParaRPr>
          </a:p>
        </p:txBody>
      </p:sp>
      <p:sp>
        <p:nvSpPr>
          <p:cNvPr id="70" name="TextBox 34"/>
          <p:cNvSpPr txBox="1"/>
          <p:nvPr/>
        </p:nvSpPr>
        <p:spPr>
          <a:xfrm>
            <a:off x="7871794" y="3107920"/>
            <a:ext cx="2544903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>
            <a:defPPr>
              <a:defRPr lang="zh-CN"/>
            </a:defPPr>
            <a:lvl1pPr>
              <a:defRPr sz="1467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092C3"/>
                </a:solidFill>
              </a:rPr>
              <a:t>生日：</a:t>
            </a:r>
            <a:r>
              <a:rPr lang="en-US" altLang="zh-CN" dirty="0">
                <a:solidFill>
                  <a:srgbClr val="0092C3"/>
                </a:solidFill>
              </a:rPr>
              <a:t>1985</a:t>
            </a:r>
            <a:r>
              <a:rPr lang="zh-CN" altLang="en-US" dirty="0">
                <a:solidFill>
                  <a:srgbClr val="0092C3"/>
                </a:solidFill>
              </a:rPr>
              <a:t>年</a:t>
            </a:r>
            <a:r>
              <a:rPr lang="en-US" altLang="zh-CN" dirty="0">
                <a:solidFill>
                  <a:srgbClr val="0092C3"/>
                </a:solidFill>
              </a:rPr>
              <a:t>1</a:t>
            </a:r>
            <a:r>
              <a:rPr lang="zh-CN" altLang="en-US" dirty="0">
                <a:solidFill>
                  <a:srgbClr val="0092C3"/>
                </a:solidFill>
              </a:rPr>
              <a:t>月</a:t>
            </a:r>
            <a:r>
              <a:rPr lang="en-US" altLang="zh-CN" dirty="0">
                <a:solidFill>
                  <a:srgbClr val="0092C3"/>
                </a:solidFill>
              </a:rPr>
              <a:t>18</a:t>
            </a:r>
            <a:r>
              <a:rPr lang="zh-CN" altLang="en-US" dirty="0">
                <a:solidFill>
                  <a:srgbClr val="0092C3"/>
                </a:solidFill>
              </a:rPr>
              <a:t>日</a:t>
            </a:r>
          </a:p>
        </p:txBody>
      </p:sp>
      <p:sp>
        <p:nvSpPr>
          <p:cNvPr id="71" name="矩形 70"/>
          <p:cNvSpPr/>
          <p:nvPr/>
        </p:nvSpPr>
        <p:spPr>
          <a:xfrm>
            <a:off x="7842225" y="3497814"/>
            <a:ext cx="2844575" cy="317479"/>
          </a:xfrm>
          <a:prstGeom prst="rect">
            <a:avLst/>
          </a:prstGeom>
          <a:solidFill>
            <a:srgbClr val="4A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rgbClr val="0092C3"/>
              </a:solidFill>
            </a:endParaRPr>
          </a:p>
        </p:txBody>
      </p:sp>
      <p:sp>
        <p:nvSpPr>
          <p:cNvPr id="72" name="TextBox 36"/>
          <p:cNvSpPr txBox="1"/>
          <p:nvPr/>
        </p:nvSpPr>
        <p:spPr>
          <a:xfrm>
            <a:off x="7871792" y="3512245"/>
            <a:ext cx="2724971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>
            <a:defPPr>
              <a:defRPr lang="zh-CN"/>
            </a:defPPr>
            <a:lvl1pPr>
              <a:defRPr sz="1467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092C3"/>
                </a:solidFill>
              </a:rPr>
              <a:t>籍贯</a:t>
            </a:r>
            <a:r>
              <a:rPr lang="zh-CN" altLang="en-US" dirty="0" smtClean="0">
                <a:solidFill>
                  <a:srgbClr val="0092C3"/>
                </a:solidFill>
              </a:rPr>
              <a:t>：北京</a:t>
            </a:r>
            <a:endParaRPr lang="zh-CN" altLang="en-US" dirty="0">
              <a:solidFill>
                <a:srgbClr val="0092C3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842221" y="3902141"/>
            <a:ext cx="3166975" cy="317479"/>
          </a:xfrm>
          <a:prstGeom prst="rect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rgbClr val="0092C3"/>
              </a:solidFill>
            </a:endParaRPr>
          </a:p>
        </p:txBody>
      </p:sp>
      <p:sp>
        <p:nvSpPr>
          <p:cNvPr id="74" name="TextBox 38"/>
          <p:cNvSpPr txBox="1"/>
          <p:nvPr/>
        </p:nvSpPr>
        <p:spPr>
          <a:xfrm>
            <a:off x="7871794" y="3916571"/>
            <a:ext cx="2970743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>
            <a:defPPr>
              <a:defRPr lang="zh-CN"/>
            </a:defPPr>
            <a:lvl1pPr>
              <a:defRPr sz="1467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0092C3"/>
                </a:solidFill>
              </a:rPr>
              <a:t>邮箱</a:t>
            </a:r>
            <a:r>
              <a:rPr lang="zh-CN" altLang="en-US" dirty="0" smtClean="0">
                <a:solidFill>
                  <a:srgbClr val="0092C3"/>
                </a:solidFill>
              </a:rPr>
              <a:t>：</a:t>
            </a:r>
            <a:r>
              <a:rPr lang="en-US" altLang="zh-CN" dirty="0" smtClean="0">
                <a:solidFill>
                  <a:srgbClr val="0092C3"/>
                </a:solidFill>
              </a:rPr>
              <a:t>Nancy@12666.com</a:t>
            </a:r>
            <a:endParaRPr lang="zh-CN" altLang="en-US" dirty="0">
              <a:solidFill>
                <a:srgbClr val="0092C3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842222" y="2284839"/>
            <a:ext cx="3166975" cy="317479"/>
          </a:xfrm>
          <a:prstGeom prst="rect">
            <a:avLst/>
          </a:prstGeom>
          <a:solidFill>
            <a:srgbClr val="BBB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rgbClr val="0092C3"/>
              </a:solidFill>
            </a:endParaRPr>
          </a:p>
        </p:txBody>
      </p:sp>
      <p:sp>
        <p:nvSpPr>
          <p:cNvPr id="76" name="TextBox 40"/>
          <p:cNvSpPr txBox="1"/>
          <p:nvPr/>
        </p:nvSpPr>
        <p:spPr>
          <a:xfrm>
            <a:off x="7871791" y="2299269"/>
            <a:ext cx="2417469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467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手机：</a:t>
            </a:r>
            <a:r>
              <a:rPr lang="en-US" altLang="zh-CN" sz="1467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12345678</a:t>
            </a:r>
            <a:endParaRPr lang="zh-CN" altLang="en-US" sz="1467" dirty="0">
              <a:solidFill>
                <a:srgbClr val="0092C3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842225" y="4301654"/>
            <a:ext cx="2214337" cy="317479"/>
          </a:xfrm>
          <a:prstGeom prst="rect">
            <a:avLst/>
          </a:prstGeom>
          <a:solidFill>
            <a:srgbClr val="4AB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400">
              <a:solidFill>
                <a:srgbClr val="0092C3"/>
              </a:solidFill>
            </a:endParaRPr>
          </a:p>
        </p:txBody>
      </p:sp>
      <p:sp>
        <p:nvSpPr>
          <p:cNvPr id="80" name="TextBox 42"/>
          <p:cNvSpPr txBox="1"/>
          <p:nvPr/>
        </p:nvSpPr>
        <p:spPr>
          <a:xfrm>
            <a:off x="7871794" y="4316087"/>
            <a:ext cx="2970743" cy="295019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467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QQ</a:t>
            </a:r>
            <a:r>
              <a:rPr lang="zh-CN" altLang="en-US" sz="1467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en-US" altLang="zh-CN" sz="1467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295220345</a:t>
            </a:r>
            <a:endParaRPr lang="zh-CN" altLang="en-US" sz="1467" dirty="0">
              <a:solidFill>
                <a:srgbClr val="0092C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0360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5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51" grpId="0"/>
      <p:bldP spid="59" grpId="0" animBg="1"/>
      <p:bldP spid="60" grpId="0" animBg="1"/>
      <p:bldP spid="63" grpId="0"/>
      <p:bldP spid="64" grpId="0"/>
      <p:bldP spid="65" grpId="0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9" grpId="0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"/>
          <p:cNvSpPr/>
          <p:nvPr/>
        </p:nvSpPr>
        <p:spPr>
          <a:xfrm>
            <a:off x="219627" y="1588069"/>
            <a:ext cx="2503432" cy="2133600"/>
          </a:xfrm>
          <a:prstGeom prst="rect">
            <a:avLst/>
          </a:prstGeom>
          <a:solidFill>
            <a:srgbClr val="0092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Rectangle 5"/>
          <p:cNvSpPr/>
          <p:nvPr/>
        </p:nvSpPr>
        <p:spPr>
          <a:xfrm>
            <a:off x="2723059" y="3721669"/>
            <a:ext cx="2389636" cy="2133600"/>
          </a:xfrm>
          <a:prstGeom prst="rect">
            <a:avLst/>
          </a:prstGeom>
          <a:solidFill>
            <a:srgbClr val="43CBB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6" name="Rectangle 6"/>
          <p:cNvSpPr/>
          <p:nvPr/>
        </p:nvSpPr>
        <p:spPr>
          <a:xfrm>
            <a:off x="5112695" y="1588069"/>
            <a:ext cx="2389636" cy="2133600"/>
          </a:xfrm>
          <a:prstGeom prst="rect">
            <a:avLst/>
          </a:prstGeom>
          <a:solidFill>
            <a:srgbClr val="64A0D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9" name="Rectangle 9"/>
          <p:cNvSpPr/>
          <p:nvPr/>
        </p:nvSpPr>
        <p:spPr>
          <a:xfrm>
            <a:off x="7502331" y="3721669"/>
            <a:ext cx="2389636" cy="2133600"/>
          </a:xfrm>
          <a:prstGeom prst="rect">
            <a:avLst/>
          </a:prstGeom>
          <a:solidFill>
            <a:srgbClr val="BBBE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3178663" y="579773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工作经历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6" name="文本框 37"/>
          <p:cNvSpPr txBox="1"/>
          <p:nvPr/>
        </p:nvSpPr>
        <p:spPr>
          <a:xfrm>
            <a:off x="5108828" y="783907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0092C3"/>
                </a:solidFill>
              </a:rPr>
              <a:t>Working Experience</a:t>
            </a:r>
            <a:endParaRPr lang="zh-CN" altLang="en-US" dirty="0">
              <a:solidFill>
                <a:srgbClr val="0092C3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798408" y="592478"/>
            <a:ext cx="263341" cy="395013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3"/>
          <p:cNvSpPr/>
          <p:nvPr/>
        </p:nvSpPr>
        <p:spPr>
          <a:xfrm>
            <a:off x="219627" y="3716589"/>
            <a:ext cx="2503432" cy="2133600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Rectangle 4"/>
          <p:cNvSpPr/>
          <p:nvPr/>
        </p:nvSpPr>
        <p:spPr>
          <a:xfrm>
            <a:off x="2723059" y="1588069"/>
            <a:ext cx="2389636" cy="2133600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7" name="Rectangle 7"/>
          <p:cNvSpPr/>
          <p:nvPr/>
        </p:nvSpPr>
        <p:spPr>
          <a:xfrm>
            <a:off x="5112695" y="3716589"/>
            <a:ext cx="2389636" cy="2133600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8" name="Rectangle 8"/>
          <p:cNvSpPr/>
          <p:nvPr/>
        </p:nvSpPr>
        <p:spPr>
          <a:xfrm>
            <a:off x="7502331" y="1588069"/>
            <a:ext cx="2389636" cy="2133600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31" name="Picture 5" descr="C:\Users\Jonahs\Dropbox\Projects SCOTT\MEET Windows Azure\source\Background\tile-icon-CD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0631" y="4251186"/>
            <a:ext cx="1074493" cy="107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85"/>
          <p:cNvSpPr>
            <a:spLocks noChangeArrowheads="1"/>
          </p:cNvSpPr>
          <p:nvPr/>
        </p:nvSpPr>
        <p:spPr bwMode="auto">
          <a:xfrm>
            <a:off x="342595" y="4036592"/>
            <a:ext cx="3097721" cy="42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" name="文本框 13"/>
          <p:cNvSpPr txBox="1"/>
          <p:nvPr/>
        </p:nvSpPr>
        <p:spPr>
          <a:xfrm>
            <a:off x="356243" y="4456028"/>
            <a:ext cx="2225745" cy="129265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的综合描述说明。</a:t>
            </a:r>
            <a:endParaRPr lang="en-US" altLang="zh-CN" sz="1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6928" y="2030501"/>
            <a:ext cx="2288830" cy="1522888"/>
            <a:chOff x="95106" y="1868460"/>
            <a:chExt cx="2288830" cy="1522888"/>
          </a:xfrm>
        </p:grpSpPr>
        <p:pic>
          <p:nvPicPr>
            <p:cNvPr id="24" name="Picture 3" descr="C:\Users\Jonahs\Dropbox\Projects SCOTT\MEET Windows Azure\source\Background\tile-icon-bigdata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75" y="1868460"/>
              <a:ext cx="1074493" cy="1074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矩形 85"/>
            <p:cNvSpPr>
              <a:spLocks noChangeArrowheads="1"/>
            </p:cNvSpPr>
            <p:nvPr/>
          </p:nvSpPr>
          <p:spPr bwMode="auto">
            <a:xfrm>
              <a:off x="95106" y="3028796"/>
              <a:ext cx="2288830" cy="36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15208" tIns="57603" rIns="115208" bIns="5760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b="1" dirty="0" smtClean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有家公司有限公司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63098" y="2001473"/>
            <a:ext cx="2288830" cy="1551916"/>
            <a:chOff x="4931276" y="1839432"/>
            <a:chExt cx="2288830" cy="1551916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445" y="1839432"/>
              <a:ext cx="1074493" cy="1074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4931276" y="3028796"/>
              <a:ext cx="2288830" cy="36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15208" tIns="57603" rIns="115208" bIns="5760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b="1" dirty="0" smtClean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有家企业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552734" y="3933898"/>
            <a:ext cx="2288830" cy="1810732"/>
            <a:chOff x="7320912" y="3771857"/>
            <a:chExt cx="2288830" cy="1810732"/>
          </a:xfrm>
        </p:grpSpPr>
        <p:pic>
          <p:nvPicPr>
            <p:cNvPr id="37" name="Picture 4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459" y="3771857"/>
              <a:ext cx="1389736" cy="1389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矩形 85"/>
            <p:cNvSpPr>
              <a:spLocks noChangeArrowheads="1"/>
            </p:cNvSpPr>
            <p:nvPr/>
          </p:nvSpPr>
          <p:spPr bwMode="auto">
            <a:xfrm>
              <a:off x="7320912" y="5220037"/>
              <a:ext cx="2288830" cy="36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15208" tIns="57603" rIns="115208" bIns="57603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600" b="1" dirty="0" smtClean="0">
                  <a:solidFill>
                    <a:schemeClr val="bg1">
                      <a:lumMod val="95000"/>
                    </a:schemeClr>
                  </a:solidFill>
                  <a:sym typeface="微软雅黑" pitchFamily="34" charset="-122"/>
                </a:rPr>
                <a:t>有家企业有限公司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9" name="矩形 85"/>
          <p:cNvSpPr>
            <a:spLocks noChangeArrowheads="1"/>
          </p:cNvSpPr>
          <p:nvPr/>
        </p:nvSpPr>
        <p:spPr bwMode="auto">
          <a:xfrm>
            <a:off x="2807912" y="1717986"/>
            <a:ext cx="3097721" cy="42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0" name="文本框 13"/>
          <p:cNvSpPr txBox="1"/>
          <p:nvPr/>
        </p:nvSpPr>
        <p:spPr>
          <a:xfrm>
            <a:off x="2821560" y="2137422"/>
            <a:ext cx="2225745" cy="129265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的综合描述说明。</a:t>
            </a:r>
            <a:endParaRPr lang="en-US" altLang="zh-CN" sz="1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说明。</a:t>
            </a:r>
          </a:p>
        </p:txBody>
      </p:sp>
      <p:sp>
        <p:nvSpPr>
          <p:cNvPr id="61" name="矩形 85"/>
          <p:cNvSpPr>
            <a:spLocks noChangeArrowheads="1"/>
          </p:cNvSpPr>
          <p:nvPr/>
        </p:nvSpPr>
        <p:spPr bwMode="auto">
          <a:xfrm>
            <a:off x="5219112" y="4036592"/>
            <a:ext cx="3097721" cy="42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2" name="文本框 13"/>
          <p:cNvSpPr txBox="1"/>
          <p:nvPr/>
        </p:nvSpPr>
        <p:spPr>
          <a:xfrm>
            <a:off x="5232760" y="4456028"/>
            <a:ext cx="2225745" cy="129265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的综合描述说明。</a:t>
            </a:r>
            <a:endParaRPr lang="en-US" altLang="zh-CN" sz="1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说明。</a:t>
            </a:r>
          </a:p>
        </p:txBody>
      </p:sp>
      <p:sp>
        <p:nvSpPr>
          <p:cNvPr id="65" name="矩形 85"/>
          <p:cNvSpPr>
            <a:spLocks noChangeArrowheads="1"/>
          </p:cNvSpPr>
          <p:nvPr/>
        </p:nvSpPr>
        <p:spPr bwMode="auto">
          <a:xfrm>
            <a:off x="7602479" y="1717986"/>
            <a:ext cx="3097721" cy="42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添加公司名称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6" name="文本框 13"/>
          <p:cNvSpPr txBox="1"/>
          <p:nvPr/>
        </p:nvSpPr>
        <p:spPr>
          <a:xfrm>
            <a:off x="7616127" y="2137422"/>
            <a:ext cx="2225745" cy="129265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的综合描述说明。</a:t>
            </a:r>
            <a:endParaRPr lang="en-US" altLang="zh-CN" sz="1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</a:t>
            </a:r>
            <a:r>
              <a:rPr lang="zh-CN" altLang="en-US" sz="1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说明。</a:t>
            </a:r>
          </a:p>
        </p:txBody>
      </p:sp>
      <p:sp>
        <p:nvSpPr>
          <p:cNvPr id="53" name="等腰三角形 15"/>
          <p:cNvSpPr>
            <a:spLocks noChangeArrowheads="1"/>
          </p:cNvSpPr>
          <p:nvPr/>
        </p:nvSpPr>
        <p:spPr bwMode="auto">
          <a:xfrm flipV="1">
            <a:off x="1367711" y="3851235"/>
            <a:ext cx="207264" cy="138684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55" name="等腰三角形 15"/>
          <p:cNvSpPr>
            <a:spLocks noChangeArrowheads="1"/>
          </p:cNvSpPr>
          <p:nvPr/>
        </p:nvSpPr>
        <p:spPr bwMode="auto">
          <a:xfrm rot="10800000" flipV="1">
            <a:off x="3814246" y="3413057"/>
            <a:ext cx="207264" cy="138684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56" name="等腰三角形 15"/>
          <p:cNvSpPr>
            <a:spLocks noChangeArrowheads="1"/>
          </p:cNvSpPr>
          <p:nvPr/>
        </p:nvSpPr>
        <p:spPr bwMode="auto">
          <a:xfrm flipV="1">
            <a:off x="6203881" y="3851235"/>
            <a:ext cx="207264" cy="138684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57" name="等腰三角形 15"/>
          <p:cNvSpPr>
            <a:spLocks noChangeArrowheads="1"/>
          </p:cNvSpPr>
          <p:nvPr/>
        </p:nvSpPr>
        <p:spPr bwMode="auto">
          <a:xfrm rot="10800000" flipV="1">
            <a:off x="8593517" y="3413057"/>
            <a:ext cx="207264" cy="138684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08754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25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5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25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250"/>
                            </p:stCondLst>
                            <p:childTnLst>
                              <p:par>
                                <p:cTn id="1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75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6" grpId="0" animBg="1"/>
      <p:bldP spid="49" grpId="0" animBg="1"/>
      <p:bldP spid="25" grpId="0"/>
      <p:bldP spid="26" grpId="0"/>
      <p:bldP spid="43" grpId="0" animBg="1"/>
      <p:bldP spid="44" grpId="0" animBg="1"/>
      <p:bldP spid="47" grpId="0" animBg="1"/>
      <p:bldP spid="48" grpId="0" animBg="1"/>
      <p:bldP spid="38" grpId="0"/>
      <p:bldP spid="39" grpId="0"/>
      <p:bldP spid="59" grpId="0"/>
      <p:bldP spid="60" grpId="0"/>
      <p:bldP spid="61" grpId="0"/>
      <p:bldP spid="62" grpId="0"/>
      <p:bldP spid="65" grpId="0"/>
      <p:bldP spid="66" grpId="0"/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83234"/>
            <a:ext cx="1020657" cy="1099169"/>
          </a:xfrm>
          <a:prstGeom prst="rect">
            <a:avLst/>
          </a:prstGeom>
          <a:solidFill>
            <a:srgbClr val="BBBE2C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dirty="0" smtClean="0">
                <a:solidFill>
                  <a:prstClr val="white"/>
                </a:solidFill>
                <a:latin typeface="Calibri" panose="020F0502020204030204" pitchFamily="34" charset="0"/>
              </a:rPr>
              <a:t> 04</a:t>
            </a:r>
            <a:endParaRPr lang="zh-CN" altLang="en-US" sz="28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684066"/>
            <a:ext cx="1020657" cy="1099169"/>
          </a:xfrm>
          <a:prstGeom prst="rect">
            <a:avLst/>
          </a:prstGeom>
          <a:solidFill>
            <a:srgbClr val="43CBB3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dirty="0" smtClean="0">
                <a:solidFill>
                  <a:prstClr val="white"/>
                </a:solidFill>
                <a:latin typeface="Calibri" panose="020F0502020204030204" pitchFamily="34" charset="0"/>
              </a:rPr>
              <a:t> 03</a:t>
            </a:r>
            <a:endParaRPr lang="zh-CN" altLang="en-US" sz="28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95688"/>
            <a:ext cx="1020657" cy="1099169"/>
          </a:xfrm>
          <a:prstGeom prst="rect">
            <a:avLst/>
          </a:prstGeom>
          <a:solidFill>
            <a:srgbClr val="64A0DC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dirty="0" smtClean="0">
                <a:solidFill>
                  <a:prstClr val="white"/>
                </a:solidFill>
                <a:latin typeface="Calibri" panose="020F0502020204030204" pitchFamily="34" charset="0"/>
              </a:rPr>
              <a:t> 02</a:t>
            </a:r>
            <a:endParaRPr lang="zh-CN" altLang="en-US" sz="28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501191"/>
            <a:ext cx="1020657" cy="1099169"/>
          </a:xfrm>
          <a:prstGeom prst="rect">
            <a:avLst/>
          </a:prstGeom>
          <a:solidFill>
            <a:srgbClr val="0092C3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Calibri" panose="020F0502020204030204" pitchFamily="34" charset="0"/>
              </a:rPr>
              <a:t> 01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6" name="矩形 28"/>
          <p:cNvSpPr/>
          <p:nvPr/>
        </p:nvSpPr>
        <p:spPr>
          <a:xfrm>
            <a:off x="1020657" y="1501190"/>
            <a:ext cx="1991709" cy="1396262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712" h="1280593">
                <a:moveTo>
                  <a:pt x="0" y="0"/>
                </a:moveTo>
                <a:lnTo>
                  <a:pt x="1826712" y="555625"/>
                </a:lnTo>
                <a:lnTo>
                  <a:pt x="1826712" y="1280593"/>
                </a:ln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0092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8"/>
          <p:cNvSpPr/>
          <p:nvPr/>
        </p:nvSpPr>
        <p:spPr>
          <a:xfrm>
            <a:off x="1020659" y="2597764"/>
            <a:ext cx="1995170" cy="1098549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3980"/>
              <a:gd name="connsiteY0" fmla="*/ 0 h 1007543"/>
              <a:gd name="connsiteX1" fmla="*/ 1829887 w 1833980"/>
              <a:gd name="connsiteY1" fmla="*/ 273050 h 1007543"/>
              <a:gd name="connsiteX2" fmla="*/ 1833856 w 1833980"/>
              <a:gd name="connsiteY2" fmla="*/ 1001193 h 1007543"/>
              <a:gd name="connsiteX3" fmla="*/ 0 w 1833980"/>
              <a:gd name="connsiteY3" fmla="*/ 1007543 h 1007543"/>
              <a:gd name="connsiteX4" fmla="*/ 0 w 1833980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9093 w 1829887"/>
              <a:gd name="connsiteY2" fmla="*/ 1003575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887" h="1007543">
                <a:moveTo>
                  <a:pt x="0" y="0"/>
                </a:moveTo>
                <a:lnTo>
                  <a:pt x="1829887" y="273050"/>
                </a:lnTo>
                <a:cubicBezTo>
                  <a:pt x="1828829" y="608898"/>
                  <a:pt x="1830151" y="667727"/>
                  <a:pt x="1829093" y="1003575"/>
                </a:cubicBezTo>
                <a:lnTo>
                  <a:pt x="0" y="1007543"/>
                </a:lnTo>
                <a:lnTo>
                  <a:pt x="0" y="0"/>
                </a:lnTo>
                <a:close/>
              </a:path>
            </a:pathLst>
          </a:custGeom>
          <a:solidFill>
            <a:srgbClr val="64A0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28"/>
          <p:cNvSpPr/>
          <p:nvPr/>
        </p:nvSpPr>
        <p:spPr>
          <a:xfrm>
            <a:off x="1020658" y="3688799"/>
            <a:ext cx="1999707" cy="1094221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048"/>
              <a:gd name="connsiteY0" fmla="*/ 5556 h 1003574"/>
              <a:gd name="connsiteX1" fmla="*/ 1832268 w 1834048"/>
              <a:gd name="connsiteY1" fmla="*/ 0 h 1003574"/>
              <a:gd name="connsiteX2" fmla="*/ 1833856 w 1834048"/>
              <a:gd name="connsiteY2" fmla="*/ 720999 h 1003574"/>
              <a:gd name="connsiteX3" fmla="*/ 0 w 1834048"/>
              <a:gd name="connsiteY3" fmla="*/ 1003574 h 1003574"/>
              <a:gd name="connsiteX4" fmla="*/ 0 w 1834048"/>
              <a:gd name="connsiteY4" fmla="*/ 5556 h 100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048" h="1003574">
                <a:moveTo>
                  <a:pt x="0" y="5556"/>
                </a:moveTo>
                <a:lnTo>
                  <a:pt x="1832268" y="0"/>
                </a:lnTo>
                <a:cubicBezTo>
                  <a:pt x="1831210" y="335848"/>
                  <a:pt x="1834914" y="385151"/>
                  <a:pt x="1833856" y="720999"/>
                </a:cubicBezTo>
                <a:lnTo>
                  <a:pt x="0" y="1003574"/>
                </a:lnTo>
                <a:lnTo>
                  <a:pt x="0" y="5556"/>
                </a:lnTo>
                <a:close/>
              </a:path>
            </a:pathLst>
          </a:custGeom>
          <a:solidFill>
            <a:srgbClr val="43CB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8"/>
          <p:cNvSpPr/>
          <p:nvPr/>
        </p:nvSpPr>
        <p:spPr>
          <a:xfrm>
            <a:off x="1015351" y="4468862"/>
            <a:ext cx="2003073" cy="1413571"/>
          </a:xfrm>
          <a:custGeom>
            <a:avLst/>
            <a:gdLst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28059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0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6712"/>
              <a:gd name="connsiteY0" fmla="*/ 0 h 1280593"/>
              <a:gd name="connsiteX1" fmla="*/ 1826712 w 1826712"/>
              <a:gd name="connsiteY1" fmla="*/ 555625 h 1280593"/>
              <a:gd name="connsiteX2" fmla="*/ 1826712 w 1826712"/>
              <a:gd name="connsiteY2" fmla="*/ 1280593 h 1280593"/>
              <a:gd name="connsiteX3" fmla="*/ 0 w 1826712"/>
              <a:gd name="connsiteY3" fmla="*/ 1007543 h 1280593"/>
              <a:gd name="connsiteX4" fmla="*/ 0 w 1826712"/>
              <a:gd name="connsiteY4" fmla="*/ 0 h 1280593"/>
              <a:gd name="connsiteX0" fmla="*/ 0 w 1829887"/>
              <a:gd name="connsiteY0" fmla="*/ 0 h 1280593"/>
              <a:gd name="connsiteX1" fmla="*/ 1829887 w 1829887"/>
              <a:gd name="connsiteY1" fmla="*/ 273050 h 1280593"/>
              <a:gd name="connsiteX2" fmla="*/ 1826712 w 1829887"/>
              <a:gd name="connsiteY2" fmla="*/ 1280593 h 1280593"/>
              <a:gd name="connsiteX3" fmla="*/ 0 w 1829887"/>
              <a:gd name="connsiteY3" fmla="*/ 1007543 h 1280593"/>
              <a:gd name="connsiteX4" fmla="*/ 0 w 1829887"/>
              <a:gd name="connsiteY4" fmla="*/ 0 h 128059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998018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3537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30192"/>
              <a:gd name="connsiteY0" fmla="*/ 0 h 1007543"/>
              <a:gd name="connsiteX1" fmla="*/ 1829887 w 1830192"/>
              <a:gd name="connsiteY1" fmla="*/ 273050 h 1007543"/>
              <a:gd name="connsiteX2" fmla="*/ 1829887 w 1830192"/>
              <a:gd name="connsiteY2" fmla="*/ 1001193 h 1007543"/>
              <a:gd name="connsiteX3" fmla="*/ 0 w 1830192"/>
              <a:gd name="connsiteY3" fmla="*/ 1007543 h 1007543"/>
              <a:gd name="connsiteX4" fmla="*/ 0 w 1830192"/>
              <a:gd name="connsiteY4" fmla="*/ 0 h 1007543"/>
              <a:gd name="connsiteX0" fmla="*/ 0 w 1829887"/>
              <a:gd name="connsiteY0" fmla="*/ 0 h 1007543"/>
              <a:gd name="connsiteX1" fmla="*/ 1829887 w 1829887"/>
              <a:gd name="connsiteY1" fmla="*/ 273050 h 1007543"/>
              <a:gd name="connsiteX2" fmla="*/ 1826712 w 1829887"/>
              <a:gd name="connsiteY2" fmla="*/ 1001193 h 1007543"/>
              <a:gd name="connsiteX3" fmla="*/ 0 w 1829887"/>
              <a:gd name="connsiteY3" fmla="*/ 1007543 h 1007543"/>
              <a:gd name="connsiteX4" fmla="*/ 0 w 1829887"/>
              <a:gd name="connsiteY4" fmla="*/ 0 h 1007543"/>
              <a:gd name="connsiteX0" fmla="*/ 0 w 1829887"/>
              <a:gd name="connsiteY0" fmla="*/ 0 h 1001193"/>
              <a:gd name="connsiteX1" fmla="*/ 1829887 w 1829887"/>
              <a:gd name="connsiteY1" fmla="*/ 273050 h 1001193"/>
              <a:gd name="connsiteX2" fmla="*/ 1826712 w 1829887"/>
              <a:gd name="connsiteY2" fmla="*/ 1001193 h 1001193"/>
              <a:gd name="connsiteX3" fmla="*/ 0 w 1829887"/>
              <a:gd name="connsiteY3" fmla="*/ 998018 h 1001193"/>
              <a:gd name="connsiteX4" fmla="*/ 0 w 1829887"/>
              <a:gd name="connsiteY4" fmla="*/ 0 h 1001193"/>
              <a:gd name="connsiteX0" fmla="*/ 0 w 1832268"/>
              <a:gd name="connsiteY0" fmla="*/ 5556 h 1006749"/>
              <a:gd name="connsiteX1" fmla="*/ 1832268 w 1832268"/>
              <a:gd name="connsiteY1" fmla="*/ 0 h 1006749"/>
              <a:gd name="connsiteX2" fmla="*/ 1826712 w 1832268"/>
              <a:gd name="connsiteY2" fmla="*/ 1006749 h 1006749"/>
              <a:gd name="connsiteX3" fmla="*/ 0 w 1832268"/>
              <a:gd name="connsiteY3" fmla="*/ 1003574 h 1006749"/>
              <a:gd name="connsiteX4" fmla="*/ 0 w 1832268"/>
              <a:gd name="connsiteY4" fmla="*/ 5556 h 1006749"/>
              <a:gd name="connsiteX0" fmla="*/ 0 w 1832268"/>
              <a:gd name="connsiteY0" fmla="*/ 5556 h 1003574"/>
              <a:gd name="connsiteX1" fmla="*/ 1832268 w 1832268"/>
              <a:gd name="connsiteY1" fmla="*/ 0 h 1003574"/>
              <a:gd name="connsiteX2" fmla="*/ 1829093 w 1832268"/>
              <a:gd name="connsiteY2" fmla="*/ 720999 h 1003574"/>
              <a:gd name="connsiteX3" fmla="*/ 0 w 1832268"/>
              <a:gd name="connsiteY3" fmla="*/ 1003574 h 1003574"/>
              <a:gd name="connsiteX4" fmla="*/ 0 w 1832268"/>
              <a:gd name="connsiteY4" fmla="*/ 5556 h 1003574"/>
              <a:gd name="connsiteX0" fmla="*/ 0 w 1834649"/>
              <a:gd name="connsiteY0" fmla="*/ 793 h 1003574"/>
              <a:gd name="connsiteX1" fmla="*/ 1834649 w 1834649"/>
              <a:gd name="connsiteY1" fmla="*/ 0 h 1003574"/>
              <a:gd name="connsiteX2" fmla="*/ 1831474 w 1834649"/>
              <a:gd name="connsiteY2" fmla="*/ 720999 h 1003574"/>
              <a:gd name="connsiteX3" fmla="*/ 2381 w 1834649"/>
              <a:gd name="connsiteY3" fmla="*/ 1003574 h 1003574"/>
              <a:gd name="connsiteX4" fmla="*/ 0 w 1834649"/>
              <a:gd name="connsiteY4" fmla="*/ 793 h 1003574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31474 w 1834649"/>
              <a:gd name="connsiteY2" fmla="*/ 1004368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0 w 1834649"/>
              <a:gd name="connsiteY0" fmla="*/ 284162 h 1286943"/>
              <a:gd name="connsiteX1" fmla="*/ 1834649 w 1834649"/>
              <a:gd name="connsiteY1" fmla="*/ 0 h 1286943"/>
              <a:gd name="connsiteX2" fmla="*/ 1829093 w 1834649"/>
              <a:gd name="connsiteY2" fmla="*/ 721000 h 1286943"/>
              <a:gd name="connsiteX3" fmla="*/ 2381 w 1834649"/>
              <a:gd name="connsiteY3" fmla="*/ 1286943 h 1286943"/>
              <a:gd name="connsiteX4" fmla="*/ 0 w 1834649"/>
              <a:gd name="connsiteY4" fmla="*/ 284162 h 1286943"/>
              <a:gd name="connsiteX0" fmla="*/ 229 w 1834878"/>
              <a:gd name="connsiteY0" fmla="*/ 284162 h 1289324"/>
              <a:gd name="connsiteX1" fmla="*/ 1834878 w 1834878"/>
              <a:gd name="connsiteY1" fmla="*/ 0 h 1289324"/>
              <a:gd name="connsiteX2" fmla="*/ 1829322 w 1834878"/>
              <a:gd name="connsiteY2" fmla="*/ 721000 h 1289324"/>
              <a:gd name="connsiteX3" fmla="*/ 229 w 1834878"/>
              <a:gd name="connsiteY3" fmla="*/ 1289324 h 1289324"/>
              <a:gd name="connsiteX4" fmla="*/ 229 w 1834878"/>
              <a:gd name="connsiteY4" fmla="*/ 284162 h 1289324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1579 w 1837135"/>
              <a:gd name="connsiteY2" fmla="*/ 721000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  <a:gd name="connsiteX0" fmla="*/ 2486 w 1837135"/>
              <a:gd name="connsiteY0" fmla="*/ 284162 h 1296468"/>
              <a:gd name="connsiteX1" fmla="*/ 1837135 w 1837135"/>
              <a:gd name="connsiteY1" fmla="*/ 0 h 1296468"/>
              <a:gd name="connsiteX2" fmla="*/ 1836342 w 1837135"/>
              <a:gd name="connsiteY2" fmla="*/ 728144 h 1296468"/>
              <a:gd name="connsiteX3" fmla="*/ 105 w 1837135"/>
              <a:gd name="connsiteY3" fmla="*/ 1296468 h 1296468"/>
              <a:gd name="connsiteX4" fmla="*/ 2486 w 1837135"/>
              <a:gd name="connsiteY4" fmla="*/ 284162 h 129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135" h="1296468">
                <a:moveTo>
                  <a:pt x="2486" y="284162"/>
                </a:moveTo>
                <a:lnTo>
                  <a:pt x="1837135" y="0"/>
                </a:lnTo>
                <a:cubicBezTo>
                  <a:pt x="1836077" y="335848"/>
                  <a:pt x="1837400" y="392296"/>
                  <a:pt x="1836342" y="728144"/>
                </a:cubicBezTo>
                <a:lnTo>
                  <a:pt x="105" y="1296468"/>
                </a:lnTo>
                <a:cubicBezTo>
                  <a:pt x="-689" y="962208"/>
                  <a:pt x="3280" y="618422"/>
                  <a:pt x="2486" y="284162"/>
                </a:cubicBezTo>
                <a:close/>
              </a:path>
            </a:pathLst>
          </a:custGeom>
          <a:solidFill>
            <a:srgbClr val="BBBE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44"/>
          <p:cNvSpPr>
            <a:spLocks noEditPoints="1"/>
          </p:cNvSpPr>
          <p:nvPr/>
        </p:nvSpPr>
        <p:spPr bwMode="black">
          <a:xfrm>
            <a:off x="1789006" y="2928050"/>
            <a:ext cx="373969" cy="660050"/>
          </a:xfrm>
          <a:custGeom>
            <a:avLst/>
            <a:gdLst>
              <a:gd name="T0" fmla="*/ 35 w 46"/>
              <a:gd name="T1" fmla="*/ 7 h 84"/>
              <a:gd name="T2" fmla="*/ 29 w 46"/>
              <a:gd name="T3" fmla="*/ 14 h 84"/>
              <a:gd name="T4" fmla="*/ 22 w 46"/>
              <a:gd name="T5" fmla="*/ 7 h 84"/>
              <a:gd name="T6" fmla="*/ 29 w 46"/>
              <a:gd name="T7" fmla="*/ 0 h 84"/>
              <a:gd name="T8" fmla="*/ 35 w 46"/>
              <a:gd name="T9" fmla="*/ 7 h 84"/>
              <a:gd name="T10" fmla="*/ 20 w 46"/>
              <a:gd name="T11" fmla="*/ 12 h 84"/>
              <a:gd name="T12" fmla="*/ 2 w 46"/>
              <a:gd name="T13" fmla="*/ 22 h 84"/>
              <a:gd name="T14" fmla="*/ 0 w 46"/>
              <a:gd name="T15" fmla="*/ 41 h 84"/>
              <a:gd name="T16" fmla="*/ 6 w 46"/>
              <a:gd name="T17" fmla="*/ 41 h 84"/>
              <a:gd name="T18" fmla="*/ 7 w 46"/>
              <a:gd name="T19" fmla="*/ 26 h 84"/>
              <a:gd name="T20" fmla="*/ 15 w 46"/>
              <a:gd name="T21" fmla="*/ 22 h 84"/>
              <a:gd name="T22" fmla="*/ 10 w 46"/>
              <a:gd name="T23" fmla="*/ 37 h 84"/>
              <a:gd name="T24" fmla="*/ 12 w 46"/>
              <a:gd name="T25" fmla="*/ 45 h 84"/>
              <a:gd name="T26" fmla="*/ 0 w 46"/>
              <a:gd name="T27" fmla="*/ 82 h 84"/>
              <a:gd name="T28" fmla="*/ 8 w 46"/>
              <a:gd name="T29" fmla="*/ 84 h 84"/>
              <a:gd name="T30" fmla="*/ 18 w 46"/>
              <a:gd name="T31" fmla="*/ 57 h 84"/>
              <a:gd name="T32" fmla="*/ 21 w 46"/>
              <a:gd name="T33" fmla="*/ 62 h 84"/>
              <a:gd name="T34" fmla="*/ 27 w 46"/>
              <a:gd name="T35" fmla="*/ 84 h 84"/>
              <a:gd name="T36" fmla="*/ 36 w 46"/>
              <a:gd name="T37" fmla="*/ 81 h 84"/>
              <a:gd name="T38" fmla="*/ 29 w 46"/>
              <a:gd name="T39" fmla="*/ 56 h 84"/>
              <a:gd name="T40" fmla="*/ 22 w 46"/>
              <a:gd name="T41" fmla="*/ 45 h 84"/>
              <a:gd name="T42" fmla="*/ 27 w 46"/>
              <a:gd name="T43" fmla="*/ 29 h 84"/>
              <a:gd name="T44" fmla="*/ 29 w 46"/>
              <a:gd name="T45" fmla="*/ 35 h 84"/>
              <a:gd name="T46" fmla="*/ 44 w 46"/>
              <a:gd name="T47" fmla="*/ 41 h 84"/>
              <a:gd name="T48" fmla="*/ 46 w 46"/>
              <a:gd name="T49" fmla="*/ 35 h 84"/>
              <a:gd name="T50" fmla="*/ 35 w 46"/>
              <a:gd name="T51" fmla="*/ 30 h 84"/>
              <a:gd name="T52" fmla="*/ 31 w 46"/>
              <a:gd name="T53" fmla="*/ 17 h 84"/>
              <a:gd name="T54" fmla="*/ 20 w 46"/>
              <a:gd name="T55" fmla="*/ 1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6" h="84">
                <a:moveTo>
                  <a:pt x="35" y="7"/>
                </a:moveTo>
                <a:cubicBezTo>
                  <a:pt x="35" y="11"/>
                  <a:pt x="33" y="14"/>
                  <a:pt x="29" y="14"/>
                </a:cubicBezTo>
                <a:cubicBezTo>
                  <a:pt x="25" y="14"/>
                  <a:pt x="22" y="11"/>
                  <a:pt x="22" y="7"/>
                </a:cubicBezTo>
                <a:cubicBezTo>
                  <a:pt x="22" y="3"/>
                  <a:pt x="25" y="0"/>
                  <a:pt x="29" y="0"/>
                </a:cubicBezTo>
                <a:cubicBezTo>
                  <a:pt x="33" y="0"/>
                  <a:pt x="35" y="3"/>
                  <a:pt x="35" y="7"/>
                </a:cubicBezTo>
                <a:moveTo>
                  <a:pt x="20" y="12"/>
                </a:moveTo>
                <a:cubicBezTo>
                  <a:pt x="2" y="22"/>
                  <a:pt x="2" y="22"/>
                  <a:pt x="2" y="22"/>
                </a:cubicBezTo>
                <a:cubicBezTo>
                  <a:pt x="0" y="41"/>
                  <a:pt x="0" y="41"/>
                  <a:pt x="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1" y="34"/>
                  <a:pt x="10" y="37"/>
                </a:cubicBezTo>
                <a:cubicBezTo>
                  <a:pt x="9" y="39"/>
                  <a:pt x="11" y="43"/>
                  <a:pt x="12" y="45"/>
                </a:cubicBezTo>
                <a:cubicBezTo>
                  <a:pt x="0" y="82"/>
                  <a:pt x="0" y="82"/>
                  <a:pt x="0" y="82"/>
                </a:cubicBezTo>
                <a:cubicBezTo>
                  <a:pt x="8" y="84"/>
                  <a:pt x="8" y="84"/>
                  <a:pt x="8" y="8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62"/>
                  <a:pt x="21" y="62"/>
                  <a:pt x="21" y="62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1"/>
                  <a:pt x="36" y="81"/>
                  <a:pt x="36" y="81"/>
                </a:cubicBezTo>
                <a:cubicBezTo>
                  <a:pt x="29" y="56"/>
                  <a:pt x="29" y="56"/>
                  <a:pt x="29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27" y="29"/>
                  <a:pt x="27" y="29"/>
                  <a:pt x="27" y="29"/>
                </a:cubicBezTo>
                <a:cubicBezTo>
                  <a:pt x="29" y="35"/>
                  <a:pt x="29" y="35"/>
                  <a:pt x="29" y="35"/>
                </a:cubicBezTo>
                <a:cubicBezTo>
                  <a:pt x="44" y="41"/>
                  <a:pt x="44" y="41"/>
                  <a:pt x="44" y="41"/>
                </a:cubicBezTo>
                <a:cubicBezTo>
                  <a:pt x="46" y="35"/>
                  <a:pt x="46" y="35"/>
                  <a:pt x="46" y="35"/>
                </a:cubicBezTo>
                <a:cubicBezTo>
                  <a:pt x="35" y="30"/>
                  <a:pt x="35" y="30"/>
                  <a:pt x="35" y="30"/>
                </a:cubicBezTo>
                <a:cubicBezTo>
                  <a:pt x="31" y="17"/>
                  <a:pt x="31" y="17"/>
                  <a:pt x="31" y="17"/>
                </a:cubicBezTo>
                <a:lnTo>
                  <a:pt x="20" y="12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  <a:extLst/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34" descr="Efficienc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0854" y="3795977"/>
            <a:ext cx="810268" cy="752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73"/>
          <p:cNvGrpSpPr>
            <a:grpSpLocks noChangeAspect="1"/>
          </p:cNvGrpSpPr>
          <p:nvPr/>
        </p:nvGrpSpPr>
        <p:grpSpPr>
          <a:xfrm>
            <a:off x="1700231" y="4720234"/>
            <a:ext cx="551518" cy="709863"/>
            <a:chOff x="-2773363" y="1651000"/>
            <a:chExt cx="2692401" cy="3448051"/>
          </a:xfrm>
          <a:solidFill>
            <a:schemeClr val="bg1"/>
          </a:solidFill>
        </p:grpSpPr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-1908175" y="1798638"/>
              <a:ext cx="641350" cy="641350"/>
            </a:xfrm>
            <a:custGeom>
              <a:avLst/>
              <a:gdLst>
                <a:gd name="T0" fmla="*/ 171 w 171"/>
                <a:gd name="T1" fmla="*/ 79 h 171"/>
                <a:gd name="T2" fmla="*/ 168 w 171"/>
                <a:gd name="T3" fmla="*/ 77 h 171"/>
                <a:gd name="T4" fmla="*/ 152 w 171"/>
                <a:gd name="T5" fmla="*/ 65 h 171"/>
                <a:gd name="T6" fmla="*/ 165 w 171"/>
                <a:gd name="T7" fmla="*/ 54 h 171"/>
                <a:gd name="T8" fmla="*/ 161 w 171"/>
                <a:gd name="T9" fmla="*/ 52 h 171"/>
                <a:gd name="T10" fmla="*/ 142 w 171"/>
                <a:gd name="T11" fmla="*/ 45 h 171"/>
                <a:gd name="T12" fmla="*/ 152 w 171"/>
                <a:gd name="T13" fmla="*/ 32 h 171"/>
                <a:gd name="T14" fmla="*/ 147 w 171"/>
                <a:gd name="T15" fmla="*/ 30 h 171"/>
                <a:gd name="T16" fmla="*/ 127 w 171"/>
                <a:gd name="T17" fmla="*/ 30 h 171"/>
                <a:gd name="T18" fmla="*/ 132 w 171"/>
                <a:gd name="T19" fmla="*/ 15 h 171"/>
                <a:gd name="T20" fmla="*/ 127 w 171"/>
                <a:gd name="T21" fmla="*/ 14 h 171"/>
                <a:gd name="T22" fmla="*/ 108 w 171"/>
                <a:gd name="T23" fmla="*/ 20 h 171"/>
                <a:gd name="T24" fmla="*/ 108 w 171"/>
                <a:gd name="T25" fmla="*/ 5 h 171"/>
                <a:gd name="T26" fmla="*/ 103 w 171"/>
                <a:gd name="T27" fmla="*/ 4 h 171"/>
                <a:gd name="T28" fmla="*/ 86 w 171"/>
                <a:gd name="T29" fmla="*/ 16 h 171"/>
                <a:gd name="T30" fmla="*/ 79 w 171"/>
                <a:gd name="T31" fmla="*/ 0 h 171"/>
                <a:gd name="T32" fmla="*/ 77 w 171"/>
                <a:gd name="T33" fmla="*/ 3 h 171"/>
                <a:gd name="T34" fmla="*/ 65 w 171"/>
                <a:gd name="T35" fmla="*/ 19 h 171"/>
                <a:gd name="T36" fmla="*/ 53 w 171"/>
                <a:gd name="T37" fmla="*/ 6 h 171"/>
                <a:gd name="T38" fmla="*/ 52 w 171"/>
                <a:gd name="T39" fmla="*/ 10 h 171"/>
                <a:gd name="T40" fmla="*/ 45 w 171"/>
                <a:gd name="T41" fmla="*/ 29 h 171"/>
                <a:gd name="T42" fmla="*/ 30 w 171"/>
                <a:gd name="T43" fmla="*/ 20 h 171"/>
                <a:gd name="T44" fmla="*/ 30 w 171"/>
                <a:gd name="T45" fmla="*/ 24 h 171"/>
                <a:gd name="T46" fmla="*/ 30 w 171"/>
                <a:gd name="T47" fmla="*/ 44 h 171"/>
                <a:gd name="T48" fmla="*/ 13 w 171"/>
                <a:gd name="T49" fmla="*/ 40 h 171"/>
                <a:gd name="T50" fmla="*/ 14 w 171"/>
                <a:gd name="T51" fmla="*/ 44 h 171"/>
                <a:gd name="T52" fmla="*/ 20 w 171"/>
                <a:gd name="T53" fmla="*/ 63 h 171"/>
                <a:gd name="T54" fmla="*/ 2 w 171"/>
                <a:gd name="T55" fmla="*/ 65 h 171"/>
                <a:gd name="T56" fmla="*/ 4 w 171"/>
                <a:gd name="T57" fmla="*/ 68 h 171"/>
                <a:gd name="T58" fmla="*/ 16 w 171"/>
                <a:gd name="T59" fmla="*/ 84 h 171"/>
                <a:gd name="T60" fmla="*/ 0 w 171"/>
                <a:gd name="T61" fmla="*/ 91 h 171"/>
                <a:gd name="T62" fmla="*/ 3 w 171"/>
                <a:gd name="T63" fmla="*/ 94 h 171"/>
                <a:gd name="T64" fmla="*/ 19 w 171"/>
                <a:gd name="T65" fmla="*/ 106 h 171"/>
                <a:gd name="T66" fmla="*/ 6 w 171"/>
                <a:gd name="T67" fmla="*/ 116 h 171"/>
                <a:gd name="T68" fmla="*/ 10 w 171"/>
                <a:gd name="T69" fmla="*/ 119 h 171"/>
                <a:gd name="T70" fmla="*/ 29 w 171"/>
                <a:gd name="T71" fmla="*/ 125 h 171"/>
                <a:gd name="T72" fmla="*/ 19 w 171"/>
                <a:gd name="T73" fmla="*/ 139 h 171"/>
                <a:gd name="T74" fmla="*/ 24 w 171"/>
                <a:gd name="T75" fmla="*/ 141 h 171"/>
                <a:gd name="T76" fmla="*/ 44 w 171"/>
                <a:gd name="T77" fmla="*/ 141 h 171"/>
                <a:gd name="T78" fmla="*/ 39 w 171"/>
                <a:gd name="T79" fmla="*/ 156 h 171"/>
                <a:gd name="T80" fmla="*/ 44 w 171"/>
                <a:gd name="T81" fmla="*/ 157 h 171"/>
                <a:gd name="T82" fmla="*/ 63 w 171"/>
                <a:gd name="T83" fmla="*/ 151 h 171"/>
                <a:gd name="T84" fmla="*/ 63 w 171"/>
                <a:gd name="T85" fmla="*/ 166 h 171"/>
                <a:gd name="T86" fmla="*/ 68 w 171"/>
                <a:gd name="T87" fmla="*/ 166 h 171"/>
                <a:gd name="T88" fmla="*/ 85 w 171"/>
                <a:gd name="T89" fmla="*/ 155 h 171"/>
                <a:gd name="T90" fmla="*/ 91 w 171"/>
                <a:gd name="T91" fmla="*/ 171 h 171"/>
                <a:gd name="T92" fmla="*/ 94 w 171"/>
                <a:gd name="T93" fmla="*/ 168 h 171"/>
                <a:gd name="T94" fmla="*/ 96 w 171"/>
                <a:gd name="T95" fmla="*/ 154 h 171"/>
                <a:gd name="T96" fmla="*/ 114 w 171"/>
                <a:gd name="T97" fmla="*/ 163 h 171"/>
                <a:gd name="T98" fmla="*/ 119 w 171"/>
                <a:gd name="T99" fmla="*/ 162 h 171"/>
                <a:gd name="T100" fmla="*/ 117 w 171"/>
                <a:gd name="T101" fmla="*/ 147 h 171"/>
                <a:gd name="T102" fmla="*/ 137 w 171"/>
                <a:gd name="T103" fmla="*/ 150 h 171"/>
                <a:gd name="T104" fmla="*/ 142 w 171"/>
                <a:gd name="T105" fmla="*/ 149 h 171"/>
                <a:gd name="T106" fmla="*/ 135 w 171"/>
                <a:gd name="T107" fmla="*/ 134 h 171"/>
                <a:gd name="T108" fmla="*/ 154 w 171"/>
                <a:gd name="T109" fmla="*/ 131 h 171"/>
                <a:gd name="T110" fmla="*/ 159 w 171"/>
                <a:gd name="T111" fmla="*/ 129 h 171"/>
                <a:gd name="T112" fmla="*/ 147 w 171"/>
                <a:gd name="T113" fmla="*/ 117 h 171"/>
                <a:gd name="T114" fmla="*/ 165 w 171"/>
                <a:gd name="T115" fmla="*/ 108 h 171"/>
                <a:gd name="T116" fmla="*/ 169 w 171"/>
                <a:gd name="T117" fmla="*/ 105 h 171"/>
                <a:gd name="T118" fmla="*/ 154 w 171"/>
                <a:gd name="T119" fmla="*/ 96 h 171"/>
                <a:gd name="T120" fmla="*/ 168 w 171"/>
                <a:gd name="T121" fmla="*/ 82 h 171"/>
                <a:gd name="T122" fmla="*/ 70 w 171"/>
                <a:gd name="T123" fmla="*/ 85 h 171"/>
                <a:gd name="T124" fmla="*/ 101 w 171"/>
                <a:gd name="T12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1">
                  <a:moveTo>
                    <a:pt x="168" y="82"/>
                  </a:moveTo>
                  <a:cubicBezTo>
                    <a:pt x="170" y="82"/>
                    <a:pt x="171" y="81"/>
                    <a:pt x="171" y="79"/>
                  </a:cubicBezTo>
                  <a:cubicBezTo>
                    <a:pt x="171" y="79"/>
                    <a:pt x="171" y="79"/>
                    <a:pt x="171" y="79"/>
                  </a:cubicBezTo>
                  <a:cubicBezTo>
                    <a:pt x="171" y="78"/>
                    <a:pt x="169" y="77"/>
                    <a:pt x="168" y="77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4" y="71"/>
                    <a:pt x="153" y="68"/>
                    <a:pt x="152" y="65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4" y="56"/>
                    <a:pt x="165" y="55"/>
                    <a:pt x="165" y="54"/>
                  </a:cubicBezTo>
                  <a:cubicBezTo>
                    <a:pt x="165" y="54"/>
                    <a:pt x="165" y="53"/>
                    <a:pt x="165" y="53"/>
                  </a:cubicBezTo>
                  <a:cubicBezTo>
                    <a:pt x="164" y="52"/>
                    <a:pt x="163" y="51"/>
                    <a:pt x="161" y="52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146" y="51"/>
                    <a:pt x="144" y="48"/>
                    <a:pt x="142" y="45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2" y="33"/>
                    <a:pt x="152" y="32"/>
                  </a:cubicBezTo>
                  <a:cubicBezTo>
                    <a:pt x="152" y="31"/>
                    <a:pt x="151" y="31"/>
                    <a:pt x="151" y="30"/>
                  </a:cubicBezTo>
                  <a:cubicBezTo>
                    <a:pt x="150" y="29"/>
                    <a:pt x="148" y="29"/>
                    <a:pt x="147" y="30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2" y="34"/>
                    <a:pt x="130" y="32"/>
                    <a:pt x="127" y="3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5"/>
                  </a:cubicBezTo>
                  <a:cubicBezTo>
                    <a:pt x="132" y="14"/>
                    <a:pt x="132" y="13"/>
                    <a:pt x="131" y="13"/>
                  </a:cubicBezTo>
                  <a:cubicBezTo>
                    <a:pt x="129" y="12"/>
                    <a:pt x="128" y="12"/>
                    <a:pt x="127" y="1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4" y="22"/>
                    <a:pt x="111" y="21"/>
                    <a:pt x="108" y="20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4"/>
                    <a:pt x="107" y="3"/>
                    <a:pt x="106" y="2"/>
                  </a:cubicBezTo>
                  <a:cubicBezTo>
                    <a:pt x="105" y="2"/>
                    <a:pt x="103" y="3"/>
                    <a:pt x="103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3" y="16"/>
                    <a:pt x="90" y="16"/>
                    <a:pt x="86" y="16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1" y="0"/>
                    <a:pt x="79" y="0"/>
                  </a:cubicBezTo>
                  <a:cubicBezTo>
                    <a:pt x="78" y="0"/>
                    <a:pt x="77" y="1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1" y="17"/>
                    <a:pt x="68" y="18"/>
                    <a:pt x="65" y="1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5" y="5"/>
                    <a:pt x="53" y="6"/>
                  </a:cubicBezTo>
                  <a:cubicBezTo>
                    <a:pt x="52" y="6"/>
                    <a:pt x="52" y="7"/>
                    <a:pt x="52" y="9"/>
                  </a:cubicBezTo>
                  <a:cubicBezTo>
                    <a:pt x="52" y="9"/>
                    <a:pt x="52" y="9"/>
                    <a:pt x="52" y="1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1" y="25"/>
                    <a:pt x="48" y="27"/>
                    <a:pt x="45" y="2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9"/>
                    <a:pt x="32" y="19"/>
                    <a:pt x="30" y="20"/>
                  </a:cubicBezTo>
                  <a:cubicBezTo>
                    <a:pt x="30" y="20"/>
                    <a:pt x="29" y="21"/>
                    <a:pt x="29" y="22"/>
                  </a:cubicBezTo>
                  <a:cubicBezTo>
                    <a:pt x="29" y="23"/>
                    <a:pt x="30" y="23"/>
                    <a:pt x="30" y="24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9"/>
                    <a:pt x="32" y="41"/>
                    <a:pt x="30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38"/>
                    <a:pt x="14" y="39"/>
                    <a:pt x="13" y="40"/>
                  </a:cubicBezTo>
                  <a:cubicBezTo>
                    <a:pt x="13" y="41"/>
                    <a:pt x="12" y="41"/>
                    <a:pt x="12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2" y="57"/>
                    <a:pt x="21" y="60"/>
                    <a:pt x="20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4" y="62"/>
                    <a:pt x="3" y="63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7"/>
                    <a:pt x="3" y="68"/>
                    <a:pt x="4" y="6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8"/>
                    <a:pt x="16" y="81"/>
                    <a:pt x="16" y="84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1" y="89"/>
                    <a:pt x="0" y="90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2" y="94"/>
                    <a:pt x="3" y="94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99"/>
                    <a:pt x="18" y="103"/>
                    <a:pt x="19" y="106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7" y="114"/>
                    <a:pt x="6" y="115"/>
                    <a:pt x="6" y="116"/>
                  </a:cubicBezTo>
                  <a:cubicBezTo>
                    <a:pt x="6" y="117"/>
                    <a:pt x="6" y="117"/>
                    <a:pt x="6" y="118"/>
                  </a:cubicBezTo>
                  <a:cubicBezTo>
                    <a:pt x="7" y="119"/>
                    <a:pt x="8" y="120"/>
                    <a:pt x="10" y="119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0"/>
                    <a:pt x="27" y="123"/>
                    <a:pt x="29" y="125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20" y="137"/>
                    <a:pt x="19" y="138"/>
                    <a:pt x="19" y="139"/>
                  </a:cubicBezTo>
                  <a:cubicBezTo>
                    <a:pt x="19" y="139"/>
                    <a:pt x="20" y="140"/>
                    <a:pt x="20" y="140"/>
                  </a:cubicBezTo>
                  <a:cubicBezTo>
                    <a:pt x="21" y="142"/>
                    <a:pt x="23" y="142"/>
                    <a:pt x="24" y="141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9" y="137"/>
                    <a:pt x="41" y="139"/>
                    <a:pt x="44" y="14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6"/>
                  </a:cubicBezTo>
                  <a:cubicBezTo>
                    <a:pt x="39" y="157"/>
                    <a:pt x="39" y="157"/>
                    <a:pt x="40" y="158"/>
                  </a:cubicBezTo>
                  <a:cubicBezTo>
                    <a:pt x="42" y="159"/>
                    <a:pt x="43" y="158"/>
                    <a:pt x="44" y="15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7" y="149"/>
                    <a:pt x="60" y="150"/>
                    <a:pt x="63" y="151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3" y="165"/>
                    <a:pt x="63" y="166"/>
                    <a:pt x="63" y="166"/>
                  </a:cubicBezTo>
                  <a:cubicBezTo>
                    <a:pt x="63" y="167"/>
                    <a:pt x="64" y="168"/>
                    <a:pt x="65" y="168"/>
                  </a:cubicBezTo>
                  <a:cubicBezTo>
                    <a:pt x="66" y="169"/>
                    <a:pt x="68" y="168"/>
                    <a:pt x="68" y="16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8" y="154"/>
                    <a:pt x="81" y="155"/>
                    <a:pt x="85" y="155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89" y="170"/>
                    <a:pt x="90" y="171"/>
                    <a:pt x="91" y="171"/>
                  </a:cubicBezTo>
                  <a:cubicBezTo>
                    <a:pt x="91" y="171"/>
                    <a:pt x="92" y="171"/>
                    <a:pt x="92" y="171"/>
                  </a:cubicBezTo>
                  <a:cubicBezTo>
                    <a:pt x="93" y="171"/>
                    <a:pt x="94" y="169"/>
                    <a:pt x="94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0" y="153"/>
                    <a:pt x="103" y="153"/>
                    <a:pt x="106" y="152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5" y="165"/>
                    <a:pt x="116" y="165"/>
                    <a:pt x="118" y="165"/>
                  </a:cubicBezTo>
                  <a:cubicBezTo>
                    <a:pt x="119" y="164"/>
                    <a:pt x="119" y="163"/>
                    <a:pt x="119" y="162"/>
                  </a:cubicBezTo>
                  <a:cubicBezTo>
                    <a:pt x="119" y="162"/>
                    <a:pt x="119" y="161"/>
                    <a:pt x="119" y="161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20" y="146"/>
                    <a:pt x="123" y="144"/>
                    <a:pt x="126" y="14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8" y="152"/>
                    <a:pt x="139" y="152"/>
                    <a:pt x="141" y="151"/>
                  </a:cubicBezTo>
                  <a:cubicBezTo>
                    <a:pt x="141" y="150"/>
                    <a:pt x="142" y="149"/>
                    <a:pt x="142" y="149"/>
                  </a:cubicBezTo>
                  <a:cubicBezTo>
                    <a:pt x="142" y="148"/>
                    <a:pt x="141" y="147"/>
                    <a:pt x="141" y="147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7" y="132"/>
                    <a:pt x="139" y="130"/>
                    <a:pt x="141" y="127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6" y="132"/>
                    <a:pt x="157" y="132"/>
                    <a:pt x="158" y="131"/>
                  </a:cubicBezTo>
                  <a:cubicBezTo>
                    <a:pt x="158" y="130"/>
                    <a:pt x="159" y="130"/>
                    <a:pt x="159" y="129"/>
                  </a:cubicBezTo>
                  <a:cubicBezTo>
                    <a:pt x="159" y="128"/>
                    <a:pt x="158" y="127"/>
                    <a:pt x="157" y="12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9" y="114"/>
                    <a:pt x="150" y="111"/>
                    <a:pt x="151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7" y="108"/>
                    <a:pt x="168" y="107"/>
                    <a:pt x="169" y="106"/>
                  </a:cubicBezTo>
                  <a:cubicBezTo>
                    <a:pt x="169" y="106"/>
                    <a:pt x="169" y="105"/>
                    <a:pt x="169" y="105"/>
                  </a:cubicBezTo>
                  <a:cubicBezTo>
                    <a:pt x="169" y="104"/>
                    <a:pt x="168" y="103"/>
                    <a:pt x="167" y="103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5" y="93"/>
                    <a:pt x="155" y="90"/>
                    <a:pt x="155" y="86"/>
                  </a:cubicBezTo>
                  <a:lnTo>
                    <a:pt x="168" y="82"/>
                  </a:lnTo>
                  <a:close/>
                  <a:moveTo>
                    <a:pt x="86" y="101"/>
                  </a:moveTo>
                  <a:cubicBezTo>
                    <a:pt x="77" y="101"/>
                    <a:pt x="70" y="94"/>
                    <a:pt x="70" y="85"/>
                  </a:cubicBezTo>
                  <a:cubicBezTo>
                    <a:pt x="70" y="77"/>
                    <a:pt x="77" y="70"/>
                    <a:pt x="86" y="70"/>
                  </a:cubicBezTo>
                  <a:cubicBezTo>
                    <a:pt x="94" y="70"/>
                    <a:pt x="101" y="77"/>
                    <a:pt x="101" y="85"/>
                  </a:cubicBezTo>
                  <a:cubicBezTo>
                    <a:pt x="101" y="94"/>
                    <a:pt x="94" y="101"/>
                    <a:pt x="8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-1333500" y="1651000"/>
              <a:ext cx="454025" cy="454025"/>
            </a:xfrm>
            <a:custGeom>
              <a:avLst/>
              <a:gdLst>
                <a:gd name="T0" fmla="*/ 121 w 121"/>
                <a:gd name="T1" fmla="*/ 56 h 121"/>
                <a:gd name="T2" fmla="*/ 119 w 121"/>
                <a:gd name="T3" fmla="*/ 54 h 121"/>
                <a:gd name="T4" fmla="*/ 108 w 121"/>
                <a:gd name="T5" fmla="*/ 46 h 121"/>
                <a:gd name="T6" fmla="*/ 117 w 121"/>
                <a:gd name="T7" fmla="*/ 38 h 121"/>
                <a:gd name="T8" fmla="*/ 115 w 121"/>
                <a:gd name="T9" fmla="*/ 37 h 121"/>
                <a:gd name="T10" fmla="*/ 101 w 121"/>
                <a:gd name="T11" fmla="*/ 32 h 121"/>
                <a:gd name="T12" fmla="*/ 108 w 121"/>
                <a:gd name="T13" fmla="*/ 23 h 121"/>
                <a:gd name="T14" fmla="*/ 105 w 121"/>
                <a:gd name="T15" fmla="*/ 21 h 121"/>
                <a:gd name="T16" fmla="*/ 90 w 121"/>
                <a:gd name="T17" fmla="*/ 21 h 121"/>
                <a:gd name="T18" fmla="*/ 94 w 121"/>
                <a:gd name="T19" fmla="*/ 11 h 121"/>
                <a:gd name="T20" fmla="*/ 90 w 121"/>
                <a:gd name="T21" fmla="*/ 10 h 121"/>
                <a:gd name="T22" fmla="*/ 77 w 121"/>
                <a:gd name="T23" fmla="*/ 14 h 121"/>
                <a:gd name="T24" fmla="*/ 77 w 121"/>
                <a:gd name="T25" fmla="*/ 3 h 121"/>
                <a:gd name="T26" fmla="*/ 73 w 121"/>
                <a:gd name="T27" fmla="*/ 3 h 121"/>
                <a:gd name="T28" fmla="*/ 61 w 121"/>
                <a:gd name="T29" fmla="*/ 11 h 121"/>
                <a:gd name="T30" fmla="*/ 56 w 121"/>
                <a:gd name="T31" fmla="*/ 0 h 121"/>
                <a:gd name="T32" fmla="*/ 55 w 121"/>
                <a:gd name="T33" fmla="*/ 2 h 121"/>
                <a:gd name="T34" fmla="*/ 46 w 121"/>
                <a:gd name="T35" fmla="*/ 13 h 121"/>
                <a:gd name="T36" fmla="*/ 38 w 121"/>
                <a:gd name="T37" fmla="*/ 4 h 121"/>
                <a:gd name="T38" fmla="*/ 37 w 121"/>
                <a:gd name="T39" fmla="*/ 7 h 121"/>
                <a:gd name="T40" fmla="*/ 32 w 121"/>
                <a:gd name="T41" fmla="*/ 20 h 121"/>
                <a:gd name="T42" fmla="*/ 22 w 121"/>
                <a:gd name="T43" fmla="*/ 14 h 121"/>
                <a:gd name="T44" fmla="*/ 21 w 121"/>
                <a:gd name="T45" fmla="*/ 17 h 121"/>
                <a:gd name="T46" fmla="*/ 21 w 121"/>
                <a:gd name="T47" fmla="*/ 31 h 121"/>
                <a:gd name="T48" fmla="*/ 9 w 121"/>
                <a:gd name="T49" fmla="*/ 28 h 121"/>
                <a:gd name="T50" fmla="*/ 10 w 121"/>
                <a:gd name="T51" fmla="*/ 31 h 121"/>
                <a:gd name="T52" fmla="*/ 14 w 121"/>
                <a:gd name="T53" fmla="*/ 45 h 121"/>
                <a:gd name="T54" fmla="*/ 2 w 121"/>
                <a:gd name="T55" fmla="*/ 46 h 121"/>
                <a:gd name="T56" fmla="*/ 3 w 121"/>
                <a:gd name="T57" fmla="*/ 48 h 121"/>
                <a:gd name="T58" fmla="*/ 11 w 121"/>
                <a:gd name="T59" fmla="*/ 60 h 121"/>
                <a:gd name="T60" fmla="*/ 0 w 121"/>
                <a:gd name="T61" fmla="*/ 65 h 121"/>
                <a:gd name="T62" fmla="*/ 2 w 121"/>
                <a:gd name="T63" fmla="*/ 67 h 121"/>
                <a:gd name="T64" fmla="*/ 14 w 121"/>
                <a:gd name="T65" fmla="*/ 75 h 121"/>
                <a:gd name="T66" fmla="*/ 4 w 121"/>
                <a:gd name="T67" fmla="*/ 83 h 121"/>
                <a:gd name="T68" fmla="*/ 7 w 121"/>
                <a:gd name="T69" fmla="*/ 84 h 121"/>
                <a:gd name="T70" fmla="*/ 20 w 121"/>
                <a:gd name="T71" fmla="*/ 89 h 121"/>
                <a:gd name="T72" fmla="*/ 14 w 121"/>
                <a:gd name="T73" fmla="*/ 98 h 121"/>
                <a:gd name="T74" fmla="*/ 17 w 121"/>
                <a:gd name="T75" fmla="*/ 100 h 121"/>
                <a:gd name="T76" fmla="*/ 31 w 121"/>
                <a:gd name="T77" fmla="*/ 100 h 121"/>
                <a:gd name="T78" fmla="*/ 28 w 121"/>
                <a:gd name="T79" fmla="*/ 110 h 121"/>
                <a:gd name="T80" fmla="*/ 31 w 121"/>
                <a:gd name="T81" fmla="*/ 112 h 121"/>
                <a:gd name="T82" fmla="*/ 45 w 121"/>
                <a:gd name="T83" fmla="*/ 107 h 121"/>
                <a:gd name="T84" fmla="*/ 45 w 121"/>
                <a:gd name="T85" fmla="*/ 118 h 121"/>
                <a:gd name="T86" fmla="*/ 49 w 121"/>
                <a:gd name="T87" fmla="*/ 118 h 121"/>
                <a:gd name="T88" fmla="*/ 60 w 121"/>
                <a:gd name="T89" fmla="*/ 110 h 121"/>
                <a:gd name="T90" fmla="*/ 65 w 121"/>
                <a:gd name="T91" fmla="*/ 121 h 121"/>
                <a:gd name="T92" fmla="*/ 67 w 121"/>
                <a:gd name="T93" fmla="*/ 119 h 121"/>
                <a:gd name="T94" fmla="*/ 68 w 121"/>
                <a:gd name="T95" fmla="*/ 109 h 121"/>
                <a:gd name="T96" fmla="*/ 81 w 121"/>
                <a:gd name="T97" fmla="*/ 116 h 121"/>
                <a:gd name="T98" fmla="*/ 85 w 121"/>
                <a:gd name="T99" fmla="*/ 115 h 121"/>
                <a:gd name="T100" fmla="*/ 83 w 121"/>
                <a:gd name="T101" fmla="*/ 104 h 121"/>
                <a:gd name="T102" fmla="*/ 97 w 121"/>
                <a:gd name="T103" fmla="*/ 107 h 121"/>
                <a:gd name="T104" fmla="*/ 101 w 121"/>
                <a:gd name="T105" fmla="*/ 106 h 121"/>
                <a:gd name="T106" fmla="*/ 96 w 121"/>
                <a:gd name="T107" fmla="*/ 95 h 121"/>
                <a:gd name="T108" fmla="*/ 110 w 121"/>
                <a:gd name="T109" fmla="*/ 93 h 121"/>
                <a:gd name="T110" fmla="*/ 113 w 121"/>
                <a:gd name="T111" fmla="*/ 92 h 121"/>
                <a:gd name="T112" fmla="*/ 105 w 121"/>
                <a:gd name="T113" fmla="*/ 83 h 121"/>
                <a:gd name="T114" fmla="*/ 117 w 121"/>
                <a:gd name="T115" fmla="*/ 77 h 121"/>
                <a:gd name="T116" fmla="*/ 120 w 121"/>
                <a:gd name="T117" fmla="*/ 75 h 121"/>
                <a:gd name="T118" fmla="*/ 109 w 121"/>
                <a:gd name="T119" fmla="*/ 68 h 121"/>
                <a:gd name="T120" fmla="*/ 120 w 121"/>
                <a:gd name="T121" fmla="*/ 58 h 121"/>
                <a:gd name="T122" fmla="*/ 50 w 121"/>
                <a:gd name="T123" fmla="*/ 61 h 121"/>
                <a:gd name="T124" fmla="*/ 72 w 121"/>
                <a:gd name="T125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" h="121">
                  <a:moveTo>
                    <a:pt x="120" y="58"/>
                  </a:moveTo>
                  <a:cubicBezTo>
                    <a:pt x="121" y="58"/>
                    <a:pt x="121" y="57"/>
                    <a:pt x="121" y="56"/>
                  </a:cubicBezTo>
                  <a:cubicBezTo>
                    <a:pt x="121" y="56"/>
                    <a:pt x="121" y="56"/>
                    <a:pt x="121" y="56"/>
                  </a:cubicBezTo>
                  <a:cubicBezTo>
                    <a:pt x="121" y="55"/>
                    <a:pt x="120" y="54"/>
                    <a:pt x="119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0"/>
                    <a:pt x="109" y="48"/>
                    <a:pt x="108" y="46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7" y="40"/>
                    <a:pt x="117" y="39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7"/>
                    <a:pt x="116" y="36"/>
                    <a:pt x="115" y="37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4" y="36"/>
                    <a:pt x="102" y="34"/>
                    <a:pt x="101" y="3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4"/>
                    <a:pt x="108" y="23"/>
                    <a:pt x="108" y="23"/>
                  </a:cubicBezTo>
                  <a:cubicBezTo>
                    <a:pt x="108" y="22"/>
                    <a:pt x="108" y="22"/>
                    <a:pt x="107" y="21"/>
                  </a:cubicBezTo>
                  <a:cubicBezTo>
                    <a:pt x="107" y="21"/>
                    <a:pt x="105" y="20"/>
                    <a:pt x="105" y="2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4"/>
                    <a:pt x="92" y="22"/>
                    <a:pt x="90" y="2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0"/>
                    <a:pt x="94" y="9"/>
                    <a:pt x="93" y="9"/>
                  </a:cubicBezTo>
                  <a:cubicBezTo>
                    <a:pt x="92" y="8"/>
                    <a:pt x="91" y="9"/>
                    <a:pt x="90" y="10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1" y="15"/>
                    <a:pt x="79" y="15"/>
                    <a:pt x="77" y="1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7" y="3"/>
                  </a:cubicBezTo>
                  <a:cubicBezTo>
                    <a:pt x="77" y="2"/>
                    <a:pt x="76" y="2"/>
                    <a:pt x="75" y="1"/>
                  </a:cubicBezTo>
                  <a:cubicBezTo>
                    <a:pt x="74" y="1"/>
                    <a:pt x="73" y="2"/>
                    <a:pt x="73" y="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6" y="11"/>
                    <a:pt x="64" y="11"/>
                    <a:pt x="61" y="1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1"/>
                    <a:pt x="58" y="0"/>
                    <a:pt x="56" y="0"/>
                  </a:cubicBezTo>
                  <a:cubicBezTo>
                    <a:pt x="55" y="0"/>
                    <a:pt x="55" y="1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48" y="13"/>
                    <a:pt x="46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7" y="5"/>
                    <a:pt x="37" y="6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6" y="18"/>
                    <a:pt x="34" y="19"/>
                    <a:pt x="32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2" y="13"/>
                    <a:pt x="22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7"/>
                    <a:pt x="23" y="29"/>
                    <a:pt x="21" y="31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7"/>
                    <a:pt x="10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40"/>
                    <a:pt x="15" y="42"/>
                    <a:pt x="1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7"/>
                    <a:pt x="2" y="48"/>
                    <a:pt x="3" y="48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11" y="60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3"/>
                    <a:pt x="14" y="75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4" y="82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" y="84"/>
                    <a:pt x="6" y="85"/>
                    <a:pt x="7" y="84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5"/>
                    <a:pt x="19" y="87"/>
                    <a:pt x="20" y="89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8"/>
                    <a:pt x="14" y="98"/>
                  </a:cubicBezTo>
                  <a:cubicBezTo>
                    <a:pt x="14" y="99"/>
                    <a:pt x="14" y="99"/>
                    <a:pt x="14" y="100"/>
                  </a:cubicBezTo>
                  <a:cubicBezTo>
                    <a:pt x="15" y="100"/>
                    <a:pt x="16" y="101"/>
                    <a:pt x="17" y="100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8" y="97"/>
                    <a:pt x="29" y="99"/>
                    <a:pt x="31" y="10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8" y="111"/>
                    <a:pt x="28" y="112"/>
                    <a:pt x="29" y="112"/>
                  </a:cubicBezTo>
                  <a:cubicBezTo>
                    <a:pt x="30" y="113"/>
                    <a:pt x="31" y="112"/>
                    <a:pt x="31" y="112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0" y="106"/>
                    <a:pt x="43" y="106"/>
                    <a:pt x="45" y="10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5" y="117"/>
                    <a:pt x="45" y="117"/>
                    <a:pt x="45" y="118"/>
                  </a:cubicBezTo>
                  <a:cubicBezTo>
                    <a:pt x="45" y="119"/>
                    <a:pt x="45" y="119"/>
                    <a:pt x="46" y="120"/>
                  </a:cubicBezTo>
                  <a:cubicBezTo>
                    <a:pt x="47" y="120"/>
                    <a:pt x="48" y="119"/>
                    <a:pt x="49" y="11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5" y="110"/>
                    <a:pt x="58" y="110"/>
                    <a:pt x="60" y="110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3" y="120"/>
                    <a:pt x="64" y="121"/>
                    <a:pt x="65" y="121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6" y="121"/>
                    <a:pt x="67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1" y="109"/>
                    <a:pt x="73" y="108"/>
                    <a:pt x="75" y="108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2" y="117"/>
                    <a:pt x="83" y="117"/>
                    <a:pt x="84" y="117"/>
                  </a:cubicBezTo>
                  <a:cubicBezTo>
                    <a:pt x="84" y="117"/>
                    <a:pt x="85" y="116"/>
                    <a:pt x="85" y="115"/>
                  </a:cubicBezTo>
                  <a:cubicBezTo>
                    <a:pt x="85" y="115"/>
                    <a:pt x="85" y="115"/>
                    <a:pt x="85" y="11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5" y="103"/>
                    <a:pt x="87" y="102"/>
                    <a:pt x="89" y="101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8" y="108"/>
                    <a:pt x="99" y="108"/>
                    <a:pt x="100" y="107"/>
                  </a:cubicBezTo>
                  <a:cubicBezTo>
                    <a:pt x="100" y="107"/>
                    <a:pt x="101" y="106"/>
                    <a:pt x="101" y="106"/>
                  </a:cubicBezTo>
                  <a:cubicBezTo>
                    <a:pt x="101" y="105"/>
                    <a:pt x="100" y="105"/>
                    <a:pt x="100" y="10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7" y="94"/>
                    <a:pt x="99" y="92"/>
                    <a:pt x="100" y="90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4"/>
                    <a:pt x="112" y="94"/>
                    <a:pt x="112" y="93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91"/>
                    <a:pt x="112" y="90"/>
                    <a:pt x="112" y="90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6" y="81"/>
                    <a:pt x="107" y="79"/>
                    <a:pt x="107" y="76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18" y="77"/>
                    <a:pt x="120" y="76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4"/>
                    <a:pt x="119" y="73"/>
                    <a:pt x="118" y="73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10" y="66"/>
                    <a:pt x="110" y="64"/>
                    <a:pt x="110" y="61"/>
                  </a:cubicBezTo>
                  <a:lnTo>
                    <a:pt x="120" y="58"/>
                  </a:lnTo>
                  <a:close/>
                  <a:moveTo>
                    <a:pt x="61" y="72"/>
                  </a:moveTo>
                  <a:cubicBezTo>
                    <a:pt x="55" y="72"/>
                    <a:pt x="50" y="67"/>
                    <a:pt x="50" y="61"/>
                  </a:cubicBezTo>
                  <a:cubicBezTo>
                    <a:pt x="50" y="54"/>
                    <a:pt x="55" y="49"/>
                    <a:pt x="61" y="49"/>
                  </a:cubicBezTo>
                  <a:cubicBezTo>
                    <a:pt x="67" y="49"/>
                    <a:pt x="72" y="54"/>
                    <a:pt x="72" y="61"/>
                  </a:cubicBezTo>
                  <a:cubicBezTo>
                    <a:pt x="72" y="67"/>
                    <a:pt x="67" y="72"/>
                    <a:pt x="6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-1055688" y="2462213"/>
              <a:ext cx="171450" cy="171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auto">
            <a:xfrm>
              <a:off x="-1776413" y="2792413"/>
              <a:ext cx="115888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-2773363" y="2439988"/>
              <a:ext cx="2692401" cy="2659063"/>
            </a:xfrm>
            <a:custGeom>
              <a:avLst/>
              <a:gdLst>
                <a:gd name="T0" fmla="*/ 605 w 718"/>
                <a:gd name="T1" fmla="*/ 20 h 709"/>
                <a:gd name="T2" fmla="*/ 602 w 718"/>
                <a:gd name="T3" fmla="*/ 58 h 709"/>
                <a:gd name="T4" fmla="*/ 587 w 718"/>
                <a:gd name="T5" fmla="*/ 93 h 709"/>
                <a:gd name="T6" fmla="*/ 563 w 718"/>
                <a:gd name="T7" fmla="*/ 121 h 709"/>
                <a:gd name="T8" fmla="*/ 530 w 718"/>
                <a:gd name="T9" fmla="*/ 141 h 709"/>
                <a:gd name="T10" fmla="*/ 493 w 718"/>
                <a:gd name="T11" fmla="*/ 149 h 709"/>
                <a:gd name="T12" fmla="*/ 456 w 718"/>
                <a:gd name="T13" fmla="*/ 147 h 709"/>
                <a:gd name="T14" fmla="*/ 420 w 718"/>
                <a:gd name="T15" fmla="*/ 134 h 709"/>
                <a:gd name="T16" fmla="*/ 391 w 718"/>
                <a:gd name="T17" fmla="*/ 110 h 709"/>
                <a:gd name="T18" fmla="*/ 371 w 718"/>
                <a:gd name="T19" fmla="*/ 78 h 709"/>
                <a:gd name="T20" fmla="*/ 361 w 718"/>
                <a:gd name="T21" fmla="*/ 42 h 709"/>
                <a:gd name="T22" fmla="*/ 363 w 718"/>
                <a:gd name="T23" fmla="*/ 4 h 709"/>
                <a:gd name="T24" fmla="*/ 68 w 718"/>
                <a:gd name="T25" fmla="*/ 221 h 709"/>
                <a:gd name="T26" fmla="*/ 162 w 718"/>
                <a:gd name="T27" fmla="*/ 514 h 709"/>
                <a:gd name="T28" fmla="*/ 334 w 718"/>
                <a:gd name="T29" fmla="*/ 176 h 709"/>
                <a:gd name="T30" fmla="*/ 311 w 718"/>
                <a:gd name="T31" fmla="*/ 189 h 709"/>
                <a:gd name="T32" fmla="*/ 288 w 718"/>
                <a:gd name="T33" fmla="*/ 197 h 709"/>
                <a:gd name="T34" fmla="*/ 258 w 718"/>
                <a:gd name="T35" fmla="*/ 192 h 709"/>
                <a:gd name="T36" fmla="*/ 234 w 718"/>
                <a:gd name="T37" fmla="*/ 181 h 709"/>
                <a:gd name="T38" fmla="*/ 214 w 718"/>
                <a:gd name="T39" fmla="*/ 164 h 709"/>
                <a:gd name="T40" fmla="*/ 201 w 718"/>
                <a:gd name="T41" fmla="*/ 141 h 709"/>
                <a:gd name="T42" fmla="*/ 195 w 718"/>
                <a:gd name="T43" fmla="*/ 116 h 709"/>
                <a:gd name="T44" fmla="*/ 197 w 718"/>
                <a:gd name="T45" fmla="*/ 89 h 709"/>
                <a:gd name="T46" fmla="*/ 207 w 718"/>
                <a:gd name="T47" fmla="*/ 64 h 709"/>
                <a:gd name="T48" fmla="*/ 225 w 718"/>
                <a:gd name="T49" fmla="*/ 43 h 709"/>
                <a:gd name="T50" fmla="*/ 249 w 718"/>
                <a:gd name="T51" fmla="*/ 29 h 709"/>
                <a:gd name="T52" fmla="*/ 275 w 718"/>
                <a:gd name="T53" fmla="*/ 23 h 709"/>
                <a:gd name="T54" fmla="*/ 305 w 718"/>
                <a:gd name="T55" fmla="*/ 28 h 709"/>
                <a:gd name="T56" fmla="*/ 329 w 718"/>
                <a:gd name="T57" fmla="*/ 38 h 709"/>
                <a:gd name="T58" fmla="*/ 349 w 718"/>
                <a:gd name="T59" fmla="*/ 55 h 709"/>
                <a:gd name="T60" fmla="*/ 362 w 718"/>
                <a:gd name="T61" fmla="*/ 78 h 709"/>
                <a:gd name="T62" fmla="*/ 368 w 718"/>
                <a:gd name="T63" fmla="*/ 104 h 709"/>
                <a:gd name="T64" fmla="*/ 366 w 718"/>
                <a:gd name="T65" fmla="*/ 131 h 709"/>
                <a:gd name="T66" fmla="*/ 356 w 718"/>
                <a:gd name="T67" fmla="*/ 156 h 709"/>
                <a:gd name="T68" fmla="*/ 338 w 718"/>
                <a:gd name="T69" fmla="*/ 176 h 709"/>
                <a:gd name="T70" fmla="*/ 451 w 718"/>
                <a:gd name="T71" fmla="*/ 208 h 709"/>
                <a:gd name="T72" fmla="*/ 444 w 718"/>
                <a:gd name="T73" fmla="*/ 224 h 709"/>
                <a:gd name="T74" fmla="*/ 433 w 718"/>
                <a:gd name="T75" fmla="*/ 237 h 709"/>
                <a:gd name="T76" fmla="*/ 418 w 718"/>
                <a:gd name="T77" fmla="*/ 247 h 709"/>
                <a:gd name="T78" fmla="*/ 401 w 718"/>
                <a:gd name="T79" fmla="*/ 251 h 709"/>
                <a:gd name="T80" fmla="*/ 383 w 718"/>
                <a:gd name="T81" fmla="*/ 250 h 709"/>
                <a:gd name="T82" fmla="*/ 367 w 718"/>
                <a:gd name="T83" fmla="*/ 243 h 709"/>
                <a:gd name="T84" fmla="*/ 353 w 718"/>
                <a:gd name="T85" fmla="*/ 232 h 709"/>
                <a:gd name="T86" fmla="*/ 343 w 718"/>
                <a:gd name="T87" fmla="*/ 217 h 709"/>
                <a:gd name="T88" fmla="*/ 339 w 718"/>
                <a:gd name="T89" fmla="*/ 200 h 709"/>
                <a:gd name="T90" fmla="*/ 340 w 718"/>
                <a:gd name="T91" fmla="*/ 183 h 709"/>
                <a:gd name="T92" fmla="*/ 346 w 718"/>
                <a:gd name="T93" fmla="*/ 166 h 709"/>
                <a:gd name="T94" fmla="*/ 357 w 718"/>
                <a:gd name="T95" fmla="*/ 153 h 709"/>
                <a:gd name="T96" fmla="*/ 372 w 718"/>
                <a:gd name="T97" fmla="*/ 143 h 709"/>
                <a:gd name="T98" fmla="*/ 389 w 718"/>
                <a:gd name="T99" fmla="*/ 138 h 709"/>
                <a:gd name="T100" fmla="*/ 407 w 718"/>
                <a:gd name="T101" fmla="*/ 139 h 709"/>
                <a:gd name="T102" fmla="*/ 423 w 718"/>
                <a:gd name="T103" fmla="*/ 146 h 709"/>
                <a:gd name="T104" fmla="*/ 437 w 718"/>
                <a:gd name="T105" fmla="*/ 157 h 709"/>
                <a:gd name="T106" fmla="*/ 446 w 718"/>
                <a:gd name="T107" fmla="*/ 172 h 709"/>
                <a:gd name="T108" fmla="*/ 451 w 718"/>
                <a:gd name="T109" fmla="*/ 18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8" h="709">
                  <a:moveTo>
                    <a:pt x="606" y="330"/>
                  </a:moveTo>
                  <a:cubicBezTo>
                    <a:pt x="718" y="140"/>
                    <a:pt x="627" y="0"/>
                    <a:pt x="627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79" y="4"/>
                    <a:pt x="580" y="9"/>
                    <a:pt x="581" y="13"/>
                  </a:cubicBezTo>
                  <a:cubicBezTo>
                    <a:pt x="601" y="16"/>
                    <a:pt x="601" y="16"/>
                    <a:pt x="601" y="16"/>
                  </a:cubicBezTo>
                  <a:cubicBezTo>
                    <a:pt x="603" y="16"/>
                    <a:pt x="605" y="18"/>
                    <a:pt x="605" y="20"/>
                  </a:cubicBezTo>
                  <a:cubicBezTo>
                    <a:pt x="605" y="20"/>
                    <a:pt x="605" y="20"/>
                    <a:pt x="605" y="20"/>
                  </a:cubicBezTo>
                  <a:cubicBezTo>
                    <a:pt x="605" y="23"/>
                    <a:pt x="604" y="24"/>
                    <a:pt x="601" y="24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2" y="35"/>
                    <a:pt x="581" y="40"/>
                    <a:pt x="581" y="45"/>
                  </a:cubicBezTo>
                  <a:cubicBezTo>
                    <a:pt x="599" y="54"/>
                    <a:pt x="599" y="54"/>
                    <a:pt x="599" y="54"/>
                  </a:cubicBezTo>
                  <a:cubicBezTo>
                    <a:pt x="601" y="55"/>
                    <a:pt x="602" y="56"/>
                    <a:pt x="602" y="58"/>
                  </a:cubicBezTo>
                  <a:cubicBezTo>
                    <a:pt x="602" y="58"/>
                    <a:pt x="602" y="59"/>
                    <a:pt x="602" y="59"/>
                  </a:cubicBezTo>
                  <a:cubicBezTo>
                    <a:pt x="601" y="61"/>
                    <a:pt x="599" y="62"/>
                    <a:pt x="597" y="62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5" y="66"/>
                    <a:pt x="573" y="71"/>
                    <a:pt x="571" y="75"/>
                  </a:cubicBezTo>
                  <a:cubicBezTo>
                    <a:pt x="585" y="89"/>
                    <a:pt x="585" y="89"/>
                    <a:pt x="585" y="89"/>
                  </a:cubicBezTo>
                  <a:cubicBezTo>
                    <a:pt x="587" y="90"/>
                    <a:pt x="587" y="91"/>
                    <a:pt x="587" y="93"/>
                  </a:cubicBezTo>
                  <a:cubicBezTo>
                    <a:pt x="587" y="94"/>
                    <a:pt x="587" y="94"/>
                    <a:pt x="587" y="95"/>
                  </a:cubicBezTo>
                  <a:cubicBezTo>
                    <a:pt x="585" y="97"/>
                    <a:pt x="583" y="97"/>
                    <a:pt x="581" y="96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59" y="94"/>
                    <a:pt x="556" y="97"/>
                    <a:pt x="552" y="101"/>
                  </a:cubicBezTo>
                  <a:cubicBezTo>
                    <a:pt x="562" y="119"/>
                    <a:pt x="562" y="119"/>
                    <a:pt x="562" y="119"/>
                  </a:cubicBezTo>
                  <a:cubicBezTo>
                    <a:pt x="562" y="120"/>
                    <a:pt x="563" y="120"/>
                    <a:pt x="563" y="121"/>
                  </a:cubicBezTo>
                  <a:cubicBezTo>
                    <a:pt x="563" y="122"/>
                    <a:pt x="562" y="124"/>
                    <a:pt x="561" y="124"/>
                  </a:cubicBezTo>
                  <a:cubicBezTo>
                    <a:pt x="559" y="126"/>
                    <a:pt x="557" y="126"/>
                    <a:pt x="555" y="124"/>
                  </a:cubicBezTo>
                  <a:cubicBezTo>
                    <a:pt x="539" y="112"/>
                    <a:pt x="539" y="112"/>
                    <a:pt x="539" y="112"/>
                  </a:cubicBezTo>
                  <a:cubicBezTo>
                    <a:pt x="535" y="114"/>
                    <a:pt x="531" y="117"/>
                    <a:pt x="527" y="119"/>
                  </a:cubicBezTo>
                  <a:cubicBezTo>
                    <a:pt x="530" y="139"/>
                    <a:pt x="530" y="139"/>
                    <a:pt x="530" y="139"/>
                  </a:cubicBezTo>
                  <a:cubicBezTo>
                    <a:pt x="530" y="140"/>
                    <a:pt x="530" y="140"/>
                    <a:pt x="530" y="141"/>
                  </a:cubicBezTo>
                  <a:cubicBezTo>
                    <a:pt x="530" y="142"/>
                    <a:pt x="529" y="144"/>
                    <a:pt x="528" y="145"/>
                  </a:cubicBezTo>
                  <a:cubicBezTo>
                    <a:pt x="526" y="145"/>
                    <a:pt x="523" y="144"/>
                    <a:pt x="522" y="142"/>
                  </a:cubicBezTo>
                  <a:cubicBezTo>
                    <a:pt x="511" y="126"/>
                    <a:pt x="511" y="126"/>
                    <a:pt x="511" y="126"/>
                  </a:cubicBezTo>
                  <a:cubicBezTo>
                    <a:pt x="506" y="127"/>
                    <a:pt x="501" y="128"/>
                    <a:pt x="497" y="12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51"/>
                    <a:pt x="492" y="153"/>
                    <a:pt x="490" y="153"/>
                  </a:cubicBezTo>
                  <a:cubicBezTo>
                    <a:pt x="490" y="153"/>
                    <a:pt x="490" y="153"/>
                    <a:pt x="489" y="153"/>
                  </a:cubicBezTo>
                  <a:cubicBezTo>
                    <a:pt x="487" y="153"/>
                    <a:pt x="486" y="152"/>
                    <a:pt x="485" y="150"/>
                  </a:cubicBezTo>
                  <a:cubicBezTo>
                    <a:pt x="479" y="130"/>
                    <a:pt x="479" y="130"/>
                    <a:pt x="479" y="130"/>
                  </a:cubicBezTo>
                  <a:cubicBezTo>
                    <a:pt x="475" y="130"/>
                    <a:pt x="470" y="130"/>
                    <a:pt x="465" y="129"/>
                  </a:cubicBezTo>
                  <a:cubicBezTo>
                    <a:pt x="456" y="147"/>
                    <a:pt x="456" y="147"/>
                    <a:pt x="456" y="147"/>
                  </a:cubicBezTo>
                  <a:cubicBezTo>
                    <a:pt x="455" y="149"/>
                    <a:pt x="453" y="151"/>
                    <a:pt x="451" y="150"/>
                  </a:cubicBezTo>
                  <a:cubicBezTo>
                    <a:pt x="449" y="150"/>
                    <a:pt x="448" y="148"/>
                    <a:pt x="448" y="146"/>
                  </a:cubicBezTo>
                  <a:cubicBezTo>
                    <a:pt x="448" y="146"/>
                    <a:pt x="448" y="146"/>
                    <a:pt x="448" y="14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4" y="123"/>
                    <a:pt x="439" y="121"/>
                    <a:pt x="435" y="119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7" y="136"/>
                    <a:pt x="415" y="135"/>
                  </a:cubicBezTo>
                  <a:cubicBezTo>
                    <a:pt x="414" y="134"/>
                    <a:pt x="413" y="133"/>
                    <a:pt x="413" y="131"/>
                  </a:cubicBezTo>
                  <a:cubicBezTo>
                    <a:pt x="413" y="131"/>
                    <a:pt x="413" y="130"/>
                    <a:pt x="414" y="129"/>
                  </a:cubicBezTo>
                  <a:cubicBezTo>
                    <a:pt x="420" y="110"/>
                    <a:pt x="420" y="110"/>
                    <a:pt x="420" y="110"/>
                  </a:cubicBezTo>
                  <a:cubicBezTo>
                    <a:pt x="416" y="107"/>
                    <a:pt x="413" y="104"/>
                    <a:pt x="409" y="101"/>
                  </a:cubicBezTo>
                  <a:cubicBezTo>
                    <a:pt x="391" y="110"/>
                    <a:pt x="391" y="110"/>
                    <a:pt x="391" y="110"/>
                  </a:cubicBezTo>
                  <a:cubicBezTo>
                    <a:pt x="389" y="111"/>
                    <a:pt x="387" y="111"/>
                    <a:pt x="386" y="109"/>
                  </a:cubicBezTo>
                  <a:cubicBezTo>
                    <a:pt x="385" y="109"/>
                    <a:pt x="385" y="108"/>
                    <a:pt x="385" y="107"/>
                  </a:cubicBezTo>
                  <a:cubicBezTo>
                    <a:pt x="385" y="106"/>
                    <a:pt x="385" y="104"/>
                    <a:pt x="386" y="10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5" y="83"/>
                    <a:pt x="393" y="79"/>
                    <a:pt x="391" y="75"/>
                  </a:cubicBezTo>
                  <a:cubicBezTo>
                    <a:pt x="371" y="78"/>
                    <a:pt x="371" y="78"/>
                    <a:pt x="371" y="78"/>
                  </a:cubicBezTo>
                  <a:cubicBezTo>
                    <a:pt x="369" y="79"/>
                    <a:pt x="366" y="78"/>
                    <a:pt x="365" y="76"/>
                  </a:cubicBezTo>
                  <a:cubicBezTo>
                    <a:pt x="365" y="75"/>
                    <a:pt x="365" y="75"/>
                    <a:pt x="365" y="74"/>
                  </a:cubicBezTo>
                  <a:cubicBezTo>
                    <a:pt x="365" y="73"/>
                    <a:pt x="366" y="71"/>
                    <a:pt x="368" y="71"/>
                  </a:cubicBezTo>
                  <a:cubicBezTo>
                    <a:pt x="384" y="59"/>
                    <a:pt x="384" y="59"/>
                    <a:pt x="384" y="59"/>
                  </a:cubicBezTo>
                  <a:cubicBezTo>
                    <a:pt x="383" y="54"/>
                    <a:pt x="382" y="50"/>
                    <a:pt x="381" y="45"/>
                  </a:cubicBezTo>
                  <a:cubicBezTo>
                    <a:pt x="361" y="42"/>
                    <a:pt x="361" y="42"/>
                    <a:pt x="361" y="42"/>
                  </a:cubicBezTo>
                  <a:cubicBezTo>
                    <a:pt x="359" y="42"/>
                    <a:pt x="357" y="40"/>
                    <a:pt x="357" y="38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7" y="36"/>
                    <a:pt x="358" y="34"/>
                    <a:pt x="360" y="34"/>
                  </a:cubicBezTo>
                  <a:cubicBezTo>
                    <a:pt x="380" y="28"/>
                    <a:pt x="380" y="28"/>
                    <a:pt x="380" y="28"/>
                  </a:cubicBezTo>
                  <a:cubicBezTo>
                    <a:pt x="380" y="23"/>
                    <a:pt x="380" y="18"/>
                    <a:pt x="381" y="1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1" y="4"/>
                    <a:pt x="360" y="2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3" y="41"/>
                    <a:pt x="83" y="85"/>
                    <a:pt x="83" y="85"/>
                  </a:cubicBezTo>
                  <a:cubicBezTo>
                    <a:pt x="71" y="115"/>
                    <a:pt x="79" y="137"/>
                    <a:pt x="79" y="137"/>
                  </a:cubicBezTo>
                  <a:cubicBezTo>
                    <a:pt x="103" y="178"/>
                    <a:pt x="84" y="200"/>
                    <a:pt x="68" y="221"/>
                  </a:cubicBezTo>
                  <a:cubicBezTo>
                    <a:pt x="53" y="242"/>
                    <a:pt x="0" y="315"/>
                    <a:pt x="51" y="317"/>
                  </a:cubicBezTo>
                  <a:cubicBezTo>
                    <a:pt x="99" y="318"/>
                    <a:pt x="84" y="334"/>
                    <a:pt x="84" y="334"/>
                  </a:cubicBezTo>
                  <a:cubicBezTo>
                    <a:pt x="63" y="380"/>
                    <a:pt x="96" y="381"/>
                    <a:pt x="96" y="381"/>
                  </a:cubicBezTo>
                  <a:cubicBezTo>
                    <a:pt x="81" y="408"/>
                    <a:pt x="103" y="409"/>
                    <a:pt x="103" y="409"/>
                  </a:cubicBezTo>
                  <a:cubicBezTo>
                    <a:pt x="135" y="409"/>
                    <a:pt x="118" y="438"/>
                    <a:pt x="118" y="438"/>
                  </a:cubicBezTo>
                  <a:cubicBezTo>
                    <a:pt x="79" y="481"/>
                    <a:pt x="113" y="524"/>
                    <a:pt x="162" y="514"/>
                  </a:cubicBezTo>
                  <a:cubicBezTo>
                    <a:pt x="259" y="494"/>
                    <a:pt x="309" y="527"/>
                    <a:pt x="286" y="597"/>
                  </a:cubicBezTo>
                  <a:cubicBezTo>
                    <a:pt x="263" y="666"/>
                    <a:pt x="232" y="709"/>
                    <a:pt x="232" y="709"/>
                  </a:cubicBezTo>
                  <a:cubicBezTo>
                    <a:pt x="659" y="709"/>
                    <a:pt x="659" y="709"/>
                    <a:pt x="659" y="709"/>
                  </a:cubicBezTo>
                  <a:cubicBezTo>
                    <a:pt x="568" y="521"/>
                    <a:pt x="568" y="521"/>
                    <a:pt x="568" y="521"/>
                  </a:cubicBezTo>
                  <a:cubicBezTo>
                    <a:pt x="540" y="458"/>
                    <a:pt x="606" y="330"/>
                    <a:pt x="606" y="330"/>
                  </a:cubicBezTo>
                  <a:close/>
                  <a:moveTo>
                    <a:pt x="334" y="176"/>
                  </a:moveTo>
                  <a:cubicBezTo>
                    <a:pt x="322" y="168"/>
                    <a:pt x="322" y="168"/>
                    <a:pt x="322" y="168"/>
                  </a:cubicBezTo>
                  <a:cubicBezTo>
                    <a:pt x="320" y="169"/>
                    <a:pt x="317" y="171"/>
                    <a:pt x="314" y="173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8"/>
                    <a:pt x="316" y="188"/>
                  </a:cubicBezTo>
                  <a:cubicBezTo>
                    <a:pt x="316" y="189"/>
                    <a:pt x="315" y="190"/>
                    <a:pt x="314" y="191"/>
                  </a:cubicBezTo>
                  <a:cubicBezTo>
                    <a:pt x="313" y="191"/>
                    <a:pt x="311" y="190"/>
                    <a:pt x="311" y="189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8"/>
                    <a:pt x="296" y="179"/>
                    <a:pt x="293" y="180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4"/>
                    <a:pt x="290" y="194"/>
                    <a:pt x="290" y="194"/>
                  </a:cubicBezTo>
                  <a:cubicBezTo>
                    <a:pt x="290" y="195"/>
                    <a:pt x="289" y="197"/>
                    <a:pt x="288" y="197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6" y="197"/>
                    <a:pt x="285" y="196"/>
                    <a:pt x="285" y="194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77" y="180"/>
                    <a:pt x="274" y="180"/>
                    <a:pt x="270" y="180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94"/>
                    <a:pt x="262" y="195"/>
                    <a:pt x="261" y="194"/>
                  </a:cubicBezTo>
                  <a:cubicBezTo>
                    <a:pt x="259" y="194"/>
                    <a:pt x="258" y="193"/>
                    <a:pt x="258" y="192"/>
                  </a:cubicBezTo>
                  <a:cubicBezTo>
                    <a:pt x="258" y="191"/>
                    <a:pt x="258" y="191"/>
                    <a:pt x="259" y="191"/>
                  </a:cubicBezTo>
                  <a:cubicBezTo>
                    <a:pt x="259" y="177"/>
                    <a:pt x="259" y="177"/>
                    <a:pt x="259" y="177"/>
                  </a:cubicBezTo>
                  <a:cubicBezTo>
                    <a:pt x="255" y="176"/>
                    <a:pt x="252" y="174"/>
                    <a:pt x="249" y="173"/>
                  </a:cubicBezTo>
                  <a:cubicBezTo>
                    <a:pt x="239" y="183"/>
                    <a:pt x="239" y="183"/>
                    <a:pt x="239" y="183"/>
                  </a:cubicBezTo>
                  <a:cubicBezTo>
                    <a:pt x="238" y="184"/>
                    <a:pt x="237" y="185"/>
                    <a:pt x="235" y="184"/>
                  </a:cubicBezTo>
                  <a:cubicBezTo>
                    <a:pt x="235" y="183"/>
                    <a:pt x="234" y="182"/>
                    <a:pt x="234" y="181"/>
                  </a:cubicBezTo>
                  <a:cubicBezTo>
                    <a:pt x="234" y="181"/>
                    <a:pt x="234" y="180"/>
                    <a:pt x="235" y="18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6" y="164"/>
                    <a:pt x="234" y="162"/>
                    <a:pt x="231" y="160"/>
                  </a:cubicBezTo>
                  <a:cubicBezTo>
                    <a:pt x="219" y="166"/>
                    <a:pt x="219" y="166"/>
                    <a:pt x="219" y="166"/>
                  </a:cubicBezTo>
                  <a:cubicBezTo>
                    <a:pt x="218" y="167"/>
                    <a:pt x="216" y="167"/>
                    <a:pt x="215" y="166"/>
                  </a:cubicBezTo>
                  <a:cubicBezTo>
                    <a:pt x="214" y="165"/>
                    <a:pt x="214" y="165"/>
                    <a:pt x="214" y="164"/>
                  </a:cubicBezTo>
                  <a:cubicBezTo>
                    <a:pt x="214" y="163"/>
                    <a:pt x="214" y="163"/>
                    <a:pt x="215" y="162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22" y="148"/>
                    <a:pt x="220" y="145"/>
                    <a:pt x="218" y="142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5"/>
                    <a:pt x="201" y="144"/>
                    <a:pt x="201" y="143"/>
                  </a:cubicBezTo>
                  <a:cubicBezTo>
                    <a:pt x="201" y="142"/>
                    <a:pt x="201" y="142"/>
                    <a:pt x="201" y="141"/>
                  </a:cubicBezTo>
                  <a:cubicBezTo>
                    <a:pt x="201" y="140"/>
                    <a:pt x="201" y="139"/>
                    <a:pt x="202" y="139"/>
                  </a:cubicBezTo>
                  <a:cubicBezTo>
                    <a:pt x="214" y="131"/>
                    <a:pt x="214" y="131"/>
                    <a:pt x="214" y="131"/>
                  </a:cubicBezTo>
                  <a:cubicBezTo>
                    <a:pt x="213" y="127"/>
                    <a:pt x="212" y="124"/>
                    <a:pt x="212" y="121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6" y="119"/>
                    <a:pt x="195" y="118"/>
                    <a:pt x="195" y="116"/>
                  </a:cubicBezTo>
                  <a:cubicBezTo>
                    <a:pt x="195" y="116"/>
                    <a:pt x="195" y="116"/>
                    <a:pt x="195" y="116"/>
                  </a:cubicBezTo>
                  <a:cubicBezTo>
                    <a:pt x="195" y="114"/>
                    <a:pt x="196" y="113"/>
                    <a:pt x="197" y="113"/>
                  </a:cubicBezTo>
                  <a:cubicBezTo>
                    <a:pt x="211" y="109"/>
                    <a:pt x="211" y="109"/>
                    <a:pt x="211" y="109"/>
                  </a:cubicBezTo>
                  <a:cubicBezTo>
                    <a:pt x="211" y="105"/>
                    <a:pt x="211" y="102"/>
                    <a:pt x="212" y="99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7" y="91"/>
                    <a:pt x="197" y="89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197" y="87"/>
                    <a:pt x="199" y="86"/>
                    <a:pt x="200" y="87"/>
                  </a:cubicBezTo>
                  <a:cubicBezTo>
                    <a:pt x="215" y="87"/>
                    <a:pt x="215" y="87"/>
                    <a:pt x="215" y="87"/>
                  </a:cubicBezTo>
                  <a:cubicBezTo>
                    <a:pt x="216" y="84"/>
                    <a:pt x="217" y="81"/>
                    <a:pt x="218" y="7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67"/>
                    <a:pt x="207" y="66"/>
                    <a:pt x="207" y="65"/>
                  </a:cubicBezTo>
                  <a:cubicBezTo>
                    <a:pt x="207" y="65"/>
                    <a:pt x="207" y="64"/>
                    <a:pt x="207" y="64"/>
                  </a:cubicBezTo>
                  <a:cubicBezTo>
                    <a:pt x="208" y="62"/>
                    <a:pt x="210" y="62"/>
                    <a:pt x="211" y="63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27" y="65"/>
                    <a:pt x="229" y="62"/>
                    <a:pt x="232" y="60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5" y="46"/>
                    <a:pt x="224" y="46"/>
                    <a:pt x="224" y="45"/>
                  </a:cubicBezTo>
                  <a:cubicBezTo>
                    <a:pt x="224" y="44"/>
                    <a:pt x="225" y="44"/>
                    <a:pt x="225" y="43"/>
                  </a:cubicBezTo>
                  <a:cubicBezTo>
                    <a:pt x="227" y="42"/>
                    <a:pt x="228" y="42"/>
                    <a:pt x="229" y="43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3" y="50"/>
                    <a:pt x="246" y="48"/>
                    <a:pt x="249" y="47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47" y="30"/>
                    <a:pt x="248" y="29"/>
                    <a:pt x="249" y="29"/>
                  </a:cubicBezTo>
                  <a:cubicBezTo>
                    <a:pt x="250" y="28"/>
                    <a:pt x="252" y="29"/>
                    <a:pt x="252" y="31"/>
                  </a:cubicBezTo>
                  <a:cubicBezTo>
                    <a:pt x="261" y="42"/>
                    <a:pt x="261" y="42"/>
                    <a:pt x="261" y="42"/>
                  </a:cubicBezTo>
                  <a:cubicBezTo>
                    <a:pt x="264" y="41"/>
                    <a:pt x="267" y="40"/>
                    <a:pt x="270" y="40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24"/>
                    <a:pt x="274" y="23"/>
                    <a:pt x="275" y="23"/>
                  </a:cubicBezTo>
                  <a:cubicBezTo>
                    <a:pt x="277" y="23"/>
                    <a:pt x="278" y="24"/>
                    <a:pt x="278" y="25"/>
                  </a:cubicBezTo>
                  <a:cubicBezTo>
                    <a:pt x="282" y="39"/>
                    <a:pt x="282" y="39"/>
                    <a:pt x="282" y="39"/>
                  </a:cubicBezTo>
                  <a:cubicBezTo>
                    <a:pt x="286" y="39"/>
                    <a:pt x="289" y="39"/>
                    <a:pt x="293" y="40"/>
                  </a:cubicBezTo>
                  <a:cubicBezTo>
                    <a:pt x="299" y="27"/>
                    <a:pt x="299" y="27"/>
                    <a:pt x="299" y="27"/>
                  </a:cubicBezTo>
                  <a:cubicBezTo>
                    <a:pt x="299" y="26"/>
                    <a:pt x="301" y="25"/>
                    <a:pt x="302" y="25"/>
                  </a:cubicBezTo>
                  <a:cubicBezTo>
                    <a:pt x="304" y="25"/>
                    <a:pt x="305" y="27"/>
                    <a:pt x="305" y="28"/>
                  </a:cubicBezTo>
                  <a:cubicBezTo>
                    <a:pt x="305" y="28"/>
                    <a:pt x="305" y="28"/>
                    <a:pt x="304" y="29"/>
                  </a:cubicBezTo>
                  <a:cubicBezTo>
                    <a:pt x="304" y="43"/>
                    <a:pt x="304" y="43"/>
                    <a:pt x="304" y="43"/>
                  </a:cubicBezTo>
                  <a:cubicBezTo>
                    <a:pt x="308" y="44"/>
                    <a:pt x="311" y="45"/>
                    <a:pt x="314" y="4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5" y="35"/>
                    <a:pt x="326" y="35"/>
                    <a:pt x="328" y="36"/>
                  </a:cubicBezTo>
                  <a:cubicBezTo>
                    <a:pt x="328" y="36"/>
                    <a:pt x="329" y="37"/>
                    <a:pt x="329" y="38"/>
                  </a:cubicBezTo>
                  <a:cubicBezTo>
                    <a:pt x="329" y="39"/>
                    <a:pt x="329" y="39"/>
                    <a:pt x="328" y="40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7" y="55"/>
                    <a:pt x="329" y="57"/>
                    <a:pt x="332" y="60"/>
                  </a:cubicBezTo>
                  <a:cubicBezTo>
                    <a:pt x="344" y="53"/>
                    <a:pt x="344" y="53"/>
                    <a:pt x="344" y="53"/>
                  </a:cubicBezTo>
                  <a:cubicBezTo>
                    <a:pt x="345" y="52"/>
                    <a:pt x="347" y="52"/>
                    <a:pt x="348" y="54"/>
                  </a:cubicBezTo>
                  <a:cubicBezTo>
                    <a:pt x="349" y="54"/>
                    <a:pt x="349" y="55"/>
                    <a:pt x="349" y="55"/>
                  </a:cubicBezTo>
                  <a:cubicBezTo>
                    <a:pt x="349" y="56"/>
                    <a:pt x="349" y="57"/>
                    <a:pt x="348" y="58"/>
                  </a:cubicBezTo>
                  <a:cubicBezTo>
                    <a:pt x="339" y="69"/>
                    <a:pt x="339" y="69"/>
                    <a:pt x="339" y="69"/>
                  </a:cubicBezTo>
                  <a:cubicBezTo>
                    <a:pt x="341" y="72"/>
                    <a:pt x="343" y="75"/>
                    <a:pt x="345" y="78"/>
                  </a:cubicBezTo>
                  <a:cubicBezTo>
                    <a:pt x="359" y="75"/>
                    <a:pt x="359" y="75"/>
                    <a:pt x="359" y="75"/>
                  </a:cubicBezTo>
                  <a:cubicBezTo>
                    <a:pt x="360" y="75"/>
                    <a:pt x="362" y="76"/>
                    <a:pt x="362" y="77"/>
                  </a:cubicBezTo>
                  <a:cubicBezTo>
                    <a:pt x="362" y="77"/>
                    <a:pt x="362" y="78"/>
                    <a:pt x="362" y="78"/>
                  </a:cubicBezTo>
                  <a:cubicBezTo>
                    <a:pt x="362" y="79"/>
                    <a:pt x="362" y="80"/>
                    <a:pt x="361" y="81"/>
                  </a:cubicBezTo>
                  <a:cubicBezTo>
                    <a:pt x="349" y="89"/>
                    <a:pt x="349" y="89"/>
                    <a:pt x="349" y="89"/>
                  </a:cubicBezTo>
                  <a:cubicBezTo>
                    <a:pt x="350" y="92"/>
                    <a:pt x="351" y="95"/>
                    <a:pt x="351" y="99"/>
                  </a:cubicBezTo>
                  <a:cubicBezTo>
                    <a:pt x="365" y="101"/>
                    <a:pt x="365" y="101"/>
                    <a:pt x="365" y="101"/>
                  </a:cubicBezTo>
                  <a:cubicBezTo>
                    <a:pt x="367" y="101"/>
                    <a:pt x="368" y="102"/>
                    <a:pt x="368" y="104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105"/>
                    <a:pt x="367" y="106"/>
                    <a:pt x="366" y="107"/>
                  </a:cubicBezTo>
                  <a:cubicBezTo>
                    <a:pt x="352" y="111"/>
                    <a:pt x="352" y="111"/>
                    <a:pt x="352" y="111"/>
                  </a:cubicBezTo>
                  <a:cubicBezTo>
                    <a:pt x="352" y="114"/>
                    <a:pt x="352" y="118"/>
                    <a:pt x="351" y="121"/>
                  </a:cubicBezTo>
                  <a:cubicBezTo>
                    <a:pt x="364" y="127"/>
                    <a:pt x="364" y="127"/>
                    <a:pt x="364" y="127"/>
                  </a:cubicBezTo>
                  <a:cubicBezTo>
                    <a:pt x="365" y="128"/>
                    <a:pt x="366" y="129"/>
                    <a:pt x="366" y="130"/>
                  </a:cubicBezTo>
                  <a:cubicBezTo>
                    <a:pt x="366" y="130"/>
                    <a:pt x="366" y="130"/>
                    <a:pt x="366" y="131"/>
                  </a:cubicBezTo>
                  <a:cubicBezTo>
                    <a:pt x="366" y="132"/>
                    <a:pt x="364" y="133"/>
                    <a:pt x="363" y="133"/>
                  </a:cubicBezTo>
                  <a:cubicBezTo>
                    <a:pt x="348" y="133"/>
                    <a:pt x="348" y="133"/>
                    <a:pt x="348" y="133"/>
                  </a:cubicBezTo>
                  <a:cubicBezTo>
                    <a:pt x="347" y="136"/>
                    <a:pt x="346" y="139"/>
                    <a:pt x="345" y="142"/>
                  </a:cubicBezTo>
                  <a:cubicBezTo>
                    <a:pt x="355" y="152"/>
                    <a:pt x="355" y="152"/>
                    <a:pt x="355" y="152"/>
                  </a:cubicBezTo>
                  <a:cubicBezTo>
                    <a:pt x="355" y="153"/>
                    <a:pt x="356" y="153"/>
                    <a:pt x="356" y="154"/>
                  </a:cubicBezTo>
                  <a:cubicBezTo>
                    <a:pt x="356" y="155"/>
                    <a:pt x="356" y="155"/>
                    <a:pt x="356" y="156"/>
                  </a:cubicBezTo>
                  <a:cubicBezTo>
                    <a:pt x="355" y="157"/>
                    <a:pt x="353" y="158"/>
                    <a:pt x="352" y="157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6" y="155"/>
                    <a:pt x="334" y="157"/>
                    <a:pt x="331" y="160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38" y="173"/>
                    <a:pt x="339" y="174"/>
                    <a:pt x="339" y="174"/>
                  </a:cubicBezTo>
                  <a:cubicBezTo>
                    <a:pt x="339" y="175"/>
                    <a:pt x="338" y="176"/>
                    <a:pt x="338" y="176"/>
                  </a:cubicBezTo>
                  <a:cubicBezTo>
                    <a:pt x="336" y="177"/>
                    <a:pt x="335" y="177"/>
                    <a:pt x="334" y="176"/>
                  </a:cubicBezTo>
                  <a:close/>
                  <a:moveTo>
                    <a:pt x="451" y="192"/>
                  </a:moveTo>
                  <a:cubicBezTo>
                    <a:pt x="442" y="195"/>
                    <a:pt x="442" y="195"/>
                    <a:pt x="442" y="195"/>
                  </a:cubicBezTo>
                  <a:cubicBezTo>
                    <a:pt x="442" y="197"/>
                    <a:pt x="442" y="200"/>
                    <a:pt x="441" y="202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51" y="206"/>
                    <a:pt x="451" y="207"/>
                    <a:pt x="451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1" y="209"/>
                    <a:pt x="450" y="210"/>
                    <a:pt x="449" y="210"/>
                  </a:cubicBezTo>
                  <a:cubicBezTo>
                    <a:pt x="439" y="210"/>
                    <a:pt x="439" y="210"/>
                    <a:pt x="439" y="210"/>
                  </a:cubicBezTo>
                  <a:cubicBezTo>
                    <a:pt x="439" y="212"/>
                    <a:pt x="438" y="214"/>
                    <a:pt x="437" y="216"/>
                  </a:cubicBezTo>
                  <a:cubicBezTo>
                    <a:pt x="444" y="223"/>
                    <a:pt x="444" y="223"/>
                    <a:pt x="444" y="223"/>
                  </a:cubicBezTo>
                  <a:cubicBezTo>
                    <a:pt x="444" y="223"/>
                    <a:pt x="444" y="224"/>
                    <a:pt x="444" y="224"/>
                  </a:cubicBezTo>
                  <a:cubicBezTo>
                    <a:pt x="444" y="225"/>
                    <a:pt x="444" y="225"/>
                    <a:pt x="444" y="225"/>
                  </a:cubicBezTo>
                  <a:cubicBezTo>
                    <a:pt x="444" y="226"/>
                    <a:pt x="443" y="226"/>
                    <a:pt x="442" y="226"/>
                  </a:cubicBezTo>
                  <a:cubicBezTo>
                    <a:pt x="433" y="223"/>
                    <a:pt x="433" y="223"/>
                    <a:pt x="433" y="223"/>
                  </a:cubicBezTo>
                  <a:cubicBezTo>
                    <a:pt x="431" y="224"/>
                    <a:pt x="430" y="226"/>
                    <a:pt x="428" y="228"/>
                  </a:cubicBezTo>
                  <a:cubicBezTo>
                    <a:pt x="433" y="236"/>
                    <a:pt x="433" y="236"/>
                    <a:pt x="433" y="236"/>
                  </a:cubicBezTo>
                  <a:cubicBezTo>
                    <a:pt x="433" y="237"/>
                    <a:pt x="433" y="237"/>
                    <a:pt x="433" y="237"/>
                  </a:cubicBezTo>
                  <a:cubicBezTo>
                    <a:pt x="433" y="238"/>
                    <a:pt x="433" y="239"/>
                    <a:pt x="432" y="239"/>
                  </a:cubicBezTo>
                  <a:cubicBezTo>
                    <a:pt x="431" y="240"/>
                    <a:pt x="430" y="239"/>
                    <a:pt x="430" y="239"/>
                  </a:cubicBezTo>
                  <a:cubicBezTo>
                    <a:pt x="422" y="233"/>
                    <a:pt x="422" y="233"/>
                    <a:pt x="422" y="233"/>
                  </a:cubicBezTo>
                  <a:cubicBezTo>
                    <a:pt x="420" y="234"/>
                    <a:pt x="418" y="235"/>
                    <a:pt x="416" y="236"/>
                  </a:cubicBezTo>
                  <a:cubicBezTo>
                    <a:pt x="418" y="246"/>
                    <a:pt x="418" y="246"/>
                    <a:pt x="418" y="246"/>
                  </a:cubicBezTo>
                  <a:cubicBezTo>
                    <a:pt x="418" y="246"/>
                    <a:pt x="418" y="246"/>
                    <a:pt x="418" y="247"/>
                  </a:cubicBezTo>
                  <a:cubicBezTo>
                    <a:pt x="418" y="247"/>
                    <a:pt x="417" y="248"/>
                    <a:pt x="417" y="248"/>
                  </a:cubicBezTo>
                  <a:cubicBezTo>
                    <a:pt x="416" y="249"/>
                    <a:pt x="415" y="248"/>
                    <a:pt x="414" y="247"/>
                  </a:cubicBezTo>
                  <a:cubicBezTo>
                    <a:pt x="409" y="239"/>
                    <a:pt x="409" y="239"/>
                    <a:pt x="409" y="239"/>
                  </a:cubicBezTo>
                  <a:cubicBezTo>
                    <a:pt x="407" y="240"/>
                    <a:pt x="404" y="241"/>
                    <a:pt x="402" y="241"/>
                  </a:cubicBezTo>
                  <a:cubicBezTo>
                    <a:pt x="401" y="250"/>
                    <a:pt x="401" y="250"/>
                    <a:pt x="401" y="250"/>
                  </a:cubicBezTo>
                  <a:cubicBezTo>
                    <a:pt x="401" y="250"/>
                    <a:pt x="401" y="251"/>
                    <a:pt x="401" y="251"/>
                  </a:cubicBezTo>
                  <a:cubicBezTo>
                    <a:pt x="401" y="252"/>
                    <a:pt x="400" y="252"/>
                    <a:pt x="399" y="252"/>
                  </a:cubicBezTo>
                  <a:cubicBezTo>
                    <a:pt x="399" y="252"/>
                    <a:pt x="399" y="252"/>
                    <a:pt x="399" y="252"/>
                  </a:cubicBezTo>
                  <a:cubicBezTo>
                    <a:pt x="398" y="252"/>
                    <a:pt x="397" y="252"/>
                    <a:pt x="397" y="251"/>
                  </a:cubicBezTo>
                  <a:cubicBezTo>
                    <a:pt x="394" y="242"/>
                    <a:pt x="394" y="242"/>
                    <a:pt x="394" y="242"/>
                  </a:cubicBezTo>
                  <a:cubicBezTo>
                    <a:pt x="392" y="242"/>
                    <a:pt x="390" y="241"/>
                    <a:pt x="387" y="241"/>
                  </a:cubicBezTo>
                  <a:cubicBezTo>
                    <a:pt x="383" y="250"/>
                    <a:pt x="383" y="250"/>
                    <a:pt x="383" y="250"/>
                  </a:cubicBezTo>
                  <a:cubicBezTo>
                    <a:pt x="383" y="251"/>
                    <a:pt x="382" y="251"/>
                    <a:pt x="381" y="251"/>
                  </a:cubicBezTo>
                  <a:cubicBezTo>
                    <a:pt x="380" y="251"/>
                    <a:pt x="379" y="250"/>
                    <a:pt x="379" y="249"/>
                  </a:cubicBezTo>
                  <a:cubicBezTo>
                    <a:pt x="379" y="249"/>
                    <a:pt x="379" y="249"/>
                    <a:pt x="379" y="249"/>
                  </a:cubicBezTo>
                  <a:cubicBezTo>
                    <a:pt x="380" y="239"/>
                    <a:pt x="380" y="239"/>
                    <a:pt x="380" y="239"/>
                  </a:cubicBezTo>
                  <a:cubicBezTo>
                    <a:pt x="377" y="238"/>
                    <a:pt x="375" y="237"/>
                    <a:pt x="373" y="236"/>
                  </a:cubicBezTo>
                  <a:cubicBezTo>
                    <a:pt x="367" y="243"/>
                    <a:pt x="367" y="243"/>
                    <a:pt x="367" y="243"/>
                  </a:cubicBezTo>
                  <a:cubicBezTo>
                    <a:pt x="366" y="244"/>
                    <a:pt x="365" y="244"/>
                    <a:pt x="364" y="244"/>
                  </a:cubicBezTo>
                  <a:cubicBezTo>
                    <a:pt x="364" y="243"/>
                    <a:pt x="363" y="243"/>
                    <a:pt x="363" y="242"/>
                  </a:cubicBezTo>
                  <a:cubicBezTo>
                    <a:pt x="363" y="242"/>
                    <a:pt x="363" y="242"/>
                    <a:pt x="364" y="241"/>
                  </a:cubicBezTo>
                  <a:cubicBezTo>
                    <a:pt x="367" y="232"/>
                    <a:pt x="367" y="232"/>
                    <a:pt x="367" y="232"/>
                  </a:cubicBezTo>
                  <a:cubicBezTo>
                    <a:pt x="365" y="231"/>
                    <a:pt x="363" y="229"/>
                    <a:pt x="361" y="228"/>
                  </a:cubicBezTo>
                  <a:cubicBezTo>
                    <a:pt x="353" y="232"/>
                    <a:pt x="353" y="232"/>
                    <a:pt x="353" y="232"/>
                  </a:cubicBezTo>
                  <a:cubicBezTo>
                    <a:pt x="352" y="233"/>
                    <a:pt x="351" y="233"/>
                    <a:pt x="350" y="232"/>
                  </a:cubicBezTo>
                  <a:cubicBezTo>
                    <a:pt x="350" y="232"/>
                    <a:pt x="350" y="231"/>
                    <a:pt x="350" y="231"/>
                  </a:cubicBezTo>
                  <a:cubicBezTo>
                    <a:pt x="350" y="230"/>
                    <a:pt x="350" y="230"/>
                    <a:pt x="351" y="229"/>
                  </a:cubicBezTo>
                  <a:cubicBezTo>
                    <a:pt x="356" y="222"/>
                    <a:pt x="356" y="222"/>
                    <a:pt x="356" y="222"/>
                  </a:cubicBezTo>
                  <a:cubicBezTo>
                    <a:pt x="355" y="220"/>
                    <a:pt x="354" y="218"/>
                    <a:pt x="353" y="216"/>
                  </a:cubicBezTo>
                  <a:cubicBezTo>
                    <a:pt x="343" y="217"/>
                    <a:pt x="343" y="217"/>
                    <a:pt x="343" y="217"/>
                  </a:cubicBezTo>
                  <a:cubicBezTo>
                    <a:pt x="342" y="218"/>
                    <a:pt x="341" y="217"/>
                    <a:pt x="341" y="216"/>
                  </a:cubicBezTo>
                  <a:cubicBezTo>
                    <a:pt x="341" y="216"/>
                    <a:pt x="341" y="216"/>
                    <a:pt x="341" y="216"/>
                  </a:cubicBezTo>
                  <a:cubicBezTo>
                    <a:pt x="341" y="215"/>
                    <a:pt x="341" y="214"/>
                    <a:pt x="342" y="214"/>
                  </a:cubicBezTo>
                  <a:cubicBezTo>
                    <a:pt x="350" y="208"/>
                    <a:pt x="350" y="208"/>
                    <a:pt x="350" y="208"/>
                  </a:cubicBezTo>
                  <a:cubicBezTo>
                    <a:pt x="349" y="206"/>
                    <a:pt x="349" y="204"/>
                    <a:pt x="348" y="202"/>
                  </a:cubicBezTo>
                  <a:cubicBezTo>
                    <a:pt x="339" y="200"/>
                    <a:pt x="339" y="200"/>
                    <a:pt x="339" y="200"/>
                  </a:cubicBezTo>
                  <a:cubicBezTo>
                    <a:pt x="338" y="200"/>
                    <a:pt x="337" y="200"/>
                    <a:pt x="337" y="199"/>
                  </a:cubicBezTo>
                  <a:cubicBezTo>
                    <a:pt x="337" y="199"/>
                    <a:pt x="337" y="198"/>
                    <a:pt x="337" y="198"/>
                  </a:cubicBezTo>
                  <a:cubicBezTo>
                    <a:pt x="337" y="197"/>
                    <a:pt x="338" y="197"/>
                    <a:pt x="339" y="197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48" y="191"/>
                    <a:pt x="348" y="189"/>
                    <a:pt x="348" y="187"/>
                  </a:cubicBezTo>
                  <a:cubicBezTo>
                    <a:pt x="340" y="183"/>
                    <a:pt x="340" y="183"/>
                    <a:pt x="340" y="183"/>
                  </a:cubicBezTo>
                  <a:cubicBezTo>
                    <a:pt x="339" y="182"/>
                    <a:pt x="338" y="182"/>
                    <a:pt x="338" y="181"/>
                  </a:cubicBezTo>
                  <a:cubicBezTo>
                    <a:pt x="338" y="181"/>
                    <a:pt x="338" y="181"/>
                    <a:pt x="338" y="180"/>
                  </a:cubicBezTo>
                  <a:cubicBezTo>
                    <a:pt x="339" y="179"/>
                    <a:pt x="340" y="179"/>
                    <a:pt x="341" y="179"/>
                  </a:cubicBezTo>
                  <a:cubicBezTo>
                    <a:pt x="350" y="179"/>
                    <a:pt x="350" y="179"/>
                    <a:pt x="350" y="179"/>
                  </a:cubicBezTo>
                  <a:cubicBezTo>
                    <a:pt x="351" y="177"/>
                    <a:pt x="352" y="175"/>
                    <a:pt x="353" y="173"/>
                  </a:cubicBezTo>
                  <a:cubicBezTo>
                    <a:pt x="346" y="166"/>
                    <a:pt x="346" y="166"/>
                    <a:pt x="346" y="166"/>
                  </a:cubicBezTo>
                  <a:cubicBezTo>
                    <a:pt x="346" y="166"/>
                    <a:pt x="345" y="165"/>
                    <a:pt x="345" y="165"/>
                  </a:cubicBezTo>
                  <a:cubicBezTo>
                    <a:pt x="345" y="164"/>
                    <a:pt x="345" y="164"/>
                    <a:pt x="345" y="164"/>
                  </a:cubicBezTo>
                  <a:cubicBezTo>
                    <a:pt x="346" y="163"/>
                    <a:pt x="347" y="163"/>
                    <a:pt x="348" y="163"/>
                  </a:cubicBezTo>
                  <a:cubicBezTo>
                    <a:pt x="357" y="166"/>
                    <a:pt x="357" y="166"/>
                    <a:pt x="357" y="166"/>
                  </a:cubicBezTo>
                  <a:cubicBezTo>
                    <a:pt x="358" y="164"/>
                    <a:pt x="360" y="163"/>
                    <a:pt x="361" y="161"/>
                  </a:cubicBezTo>
                  <a:cubicBezTo>
                    <a:pt x="357" y="153"/>
                    <a:pt x="357" y="153"/>
                    <a:pt x="357" y="153"/>
                  </a:cubicBezTo>
                  <a:cubicBezTo>
                    <a:pt x="357" y="152"/>
                    <a:pt x="357" y="152"/>
                    <a:pt x="357" y="151"/>
                  </a:cubicBezTo>
                  <a:cubicBezTo>
                    <a:pt x="357" y="151"/>
                    <a:pt x="357" y="150"/>
                    <a:pt x="357" y="150"/>
                  </a:cubicBezTo>
                  <a:cubicBezTo>
                    <a:pt x="358" y="149"/>
                    <a:pt x="359" y="149"/>
                    <a:pt x="360" y="150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369" y="155"/>
                    <a:pt x="371" y="153"/>
                    <a:pt x="373" y="152"/>
                  </a:cubicBezTo>
                  <a:cubicBezTo>
                    <a:pt x="372" y="143"/>
                    <a:pt x="372" y="143"/>
                    <a:pt x="372" y="143"/>
                  </a:cubicBezTo>
                  <a:cubicBezTo>
                    <a:pt x="372" y="143"/>
                    <a:pt x="372" y="143"/>
                    <a:pt x="372" y="142"/>
                  </a:cubicBezTo>
                  <a:cubicBezTo>
                    <a:pt x="372" y="142"/>
                    <a:pt x="372" y="141"/>
                    <a:pt x="373" y="141"/>
                  </a:cubicBezTo>
                  <a:cubicBezTo>
                    <a:pt x="374" y="140"/>
                    <a:pt x="375" y="141"/>
                    <a:pt x="375" y="142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83" y="149"/>
                    <a:pt x="385" y="148"/>
                    <a:pt x="387" y="14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8"/>
                    <a:pt x="389" y="138"/>
                    <a:pt x="389" y="138"/>
                  </a:cubicBezTo>
                  <a:cubicBezTo>
                    <a:pt x="389" y="137"/>
                    <a:pt x="390" y="136"/>
                    <a:pt x="391" y="136"/>
                  </a:cubicBezTo>
                  <a:cubicBezTo>
                    <a:pt x="392" y="136"/>
                    <a:pt x="393" y="137"/>
                    <a:pt x="393" y="138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7"/>
                    <a:pt x="400" y="147"/>
                    <a:pt x="402" y="148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07" y="138"/>
                    <a:pt x="408" y="138"/>
                    <a:pt x="409" y="138"/>
                  </a:cubicBezTo>
                  <a:cubicBezTo>
                    <a:pt x="410" y="138"/>
                    <a:pt x="410" y="139"/>
                    <a:pt x="410" y="140"/>
                  </a:cubicBezTo>
                  <a:cubicBezTo>
                    <a:pt x="410" y="140"/>
                    <a:pt x="410" y="140"/>
                    <a:pt x="410" y="140"/>
                  </a:cubicBezTo>
                  <a:cubicBezTo>
                    <a:pt x="410" y="150"/>
                    <a:pt x="410" y="150"/>
                    <a:pt x="410" y="150"/>
                  </a:cubicBezTo>
                  <a:cubicBezTo>
                    <a:pt x="412" y="150"/>
                    <a:pt x="414" y="151"/>
                    <a:pt x="416" y="152"/>
                  </a:cubicBezTo>
                  <a:cubicBezTo>
                    <a:pt x="423" y="146"/>
                    <a:pt x="423" y="146"/>
                    <a:pt x="423" y="146"/>
                  </a:cubicBezTo>
                  <a:cubicBezTo>
                    <a:pt x="424" y="145"/>
                    <a:pt x="425" y="145"/>
                    <a:pt x="426" y="145"/>
                  </a:cubicBezTo>
                  <a:cubicBezTo>
                    <a:pt x="426" y="145"/>
                    <a:pt x="426" y="146"/>
                    <a:pt x="426" y="147"/>
                  </a:cubicBezTo>
                  <a:cubicBezTo>
                    <a:pt x="426" y="147"/>
                    <a:pt x="426" y="147"/>
                    <a:pt x="426" y="148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5" y="158"/>
                    <a:pt x="427" y="159"/>
                    <a:pt x="428" y="161"/>
                  </a:cubicBezTo>
                  <a:cubicBezTo>
                    <a:pt x="437" y="157"/>
                    <a:pt x="437" y="157"/>
                    <a:pt x="437" y="157"/>
                  </a:cubicBezTo>
                  <a:cubicBezTo>
                    <a:pt x="437" y="156"/>
                    <a:pt x="439" y="156"/>
                    <a:pt x="439" y="157"/>
                  </a:cubicBezTo>
                  <a:cubicBezTo>
                    <a:pt x="440" y="157"/>
                    <a:pt x="440" y="158"/>
                    <a:pt x="440" y="158"/>
                  </a:cubicBezTo>
                  <a:cubicBezTo>
                    <a:pt x="440" y="159"/>
                    <a:pt x="440" y="159"/>
                    <a:pt x="439" y="160"/>
                  </a:cubicBezTo>
                  <a:cubicBezTo>
                    <a:pt x="433" y="167"/>
                    <a:pt x="433" y="167"/>
                    <a:pt x="433" y="167"/>
                  </a:cubicBezTo>
                  <a:cubicBezTo>
                    <a:pt x="435" y="169"/>
                    <a:pt x="436" y="171"/>
                    <a:pt x="437" y="173"/>
                  </a:cubicBezTo>
                  <a:cubicBezTo>
                    <a:pt x="446" y="172"/>
                    <a:pt x="446" y="172"/>
                    <a:pt x="446" y="172"/>
                  </a:cubicBezTo>
                  <a:cubicBezTo>
                    <a:pt x="447" y="171"/>
                    <a:pt x="448" y="172"/>
                    <a:pt x="449" y="173"/>
                  </a:cubicBezTo>
                  <a:cubicBezTo>
                    <a:pt x="449" y="173"/>
                    <a:pt x="449" y="173"/>
                    <a:pt x="449" y="173"/>
                  </a:cubicBezTo>
                  <a:cubicBezTo>
                    <a:pt x="449" y="174"/>
                    <a:pt x="448" y="175"/>
                    <a:pt x="448" y="175"/>
                  </a:cubicBezTo>
                  <a:cubicBezTo>
                    <a:pt x="440" y="180"/>
                    <a:pt x="440" y="180"/>
                    <a:pt x="440" y="180"/>
                  </a:cubicBezTo>
                  <a:cubicBezTo>
                    <a:pt x="441" y="183"/>
                    <a:pt x="441" y="185"/>
                    <a:pt x="441" y="187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2" y="188"/>
                    <a:pt x="453" y="189"/>
                    <a:pt x="453" y="190"/>
                  </a:cubicBezTo>
                  <a:cubicBezTo>
                    <a:pt x="453" y="190"/>
                    <a:pt x="453" y="190"/>
                    <a:pt x="453" y="190"/>
                  </a:cubicBezTo>
                  <a:cubicBezTo>
                    <a:pt x="453" y="191"/>
                    <a:pt x="452" y="192"/>
                    <a:pt x="45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4"/>
            <p:cNvSpPr>
              <a:spLocks noChangeArrowheads="1"/>
            </p:cNvSpPr>
            <p:nvPr/>
          </p:nvSpPr>
          <p:spPr bwMode="auto">
            <a:xfrm>
              <a:off x="-1333500" y="3128964"/>
              <a:ext cx="77787" cy="7937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-1423988" y="2082800"/>
              <a:ext cx="889000" cy="357188"/>
            </a:xfrm>
            <a:custGeom>
              <a:avLst/>
              <a:gdLst>
                <a:gd name="T0" fmla="*/ 218 w 237"/>
                <a:gd name="T1" fmla="*/ 95 h 95"/>
                <a:gd name="T2" fmla="*/ 217 w 237"/>
                <a:gd name="T3" fmla="*/ 94 h 95"/>
                <a:gd name="T4" fmla="*/ 234 w 237"/>
                <a:gd name="T5" fmla="*/ 82 h 95"/>
                <a:gd name="T6" fmla="*/ 237 w 237"/>
                <a:gd name="T7" fmla="*/ 79 h 95"/>
                <a:gd name="T8" fmla="*/ 236 w 237"/>
                <a:gd name="T9" fmla="*/ 77 h 95"/>
                <a:gd name="T10" fmla="*/ 231 w 237"/>
                <a:gd name="T11" fmla="*/ 75 h 95"/>
                <a:gd name="T12" fmla="*/ 211 w 237"/>
                <a:gd name="T13" fmla="*/ 78 h 95"/>
                <a:gd name="T14" fmla="*/ 203 w 237"/>
                <a:gd name="T15" fmla="*/ 66 h 95"/>
                <a:gd name="T16" fmla="*/ 216 w 237"/>
                <a:gd name="T17" fmla="*/ 49 h 95"/>
                <a:gd name="T18" fmla="*/ 217 w 237"/>
                <a:gd name="T19" fmla="*/ 46 h 95"/>
                <a:gd name="T20" fmla="*/ 216 w 237"/>
                <a:gd name="T21" fmla="*/ 44 h 95"/>
                <a:gd name="T22" fmla="*/ 211 w 237"/>
                <a:gd name="T23" fmla="*/ 43 h 95"/>
                <a:gd name="T24" fmla="*/ 192 w 237"/>
                <a:gd name="T25" fmla="*/ 53 h 95"/>
                <a:gd name="T26" fmla="*/ 181 w 237"/>
                <a:gd name="T27" fmla="*/ 43 h 95"/>
                <a:gd name="T28" fmla="*/ 188 w 237"/>
                <a:gd name="T29" fmla="*/ 24 h 95"/>
                <a:gd name="T30" fmla="*/ 189 w 237"/>
                <a:gd name="T31" fmla="*/ 22 h 95"/>
                <a:gd name="T32" fmla="*/ 187 w 237"/>
                <a:gd name="T33" fmla="*/ 18 h 95"/>
                <a:gd name="T34" fmla="*/ 181 w 237"/>
                <a:gd name="T35" fmla="*/ 20 h 95"/>
                <a:gd name="T36" fmla="*/ 167 w 237"/>
                <a:gd name="T37" fmla="*/ 34 h 95"/>
                <a:gd name="T38" fmla="*/ 153 w 237"/>
                <a:gd name="T39" fmla="*/ 28 h 95"/>
                <a:gd name="T40" fmla="*/ 154 w 237"/>
                <a:gd name="T41" fmla="*/ 8 h 95"/>
                <a:gd name="T42" fmla="*/ 154 w 237"/>
                <a:gd name="T43" fmla="*/ 7 h 95"/>
                <a:gd name="T44" fmla="*/ 151 w 237"/>
                <a:gd name="T45" fmla="*/ 3 h 95"/>
                <a:gd name="T46" fmla="*/ 146 w 237"/>
                <a:gd name="T47" fmla="*/ 6 h 95"/>
                <a:gd name="T48" fmla="*/ 137 w 237"/>
                <a:gd name="T49" fmla="*/ 24 h 95"/>
                <a:gd name="T50" fmla="*/ 122 w 237"/>
                <a:gd name="T51" fmla="*/ 23 h 95"/>
                <a:gd name="T52" fmla="*/ 116 w 237"/>
                <a:gd name="T53" fmla="*/ 4 h 95"/>
                <a:gd name="T54" fmla="*/ 112 w 237"/>
                <a:gd name="T55" fmla="*/ 0 h 95"/>
                <a:gd name="T56" fmla="*/ 108 w 237"/>
                <a:gd name="T57" fmla="*/ 4 h 95"/>
                <a:gd name="T58" fmla="*/ 108 w 237"/>
                <a:gd name="T59" fmla="*/ 4 h 95"/>
                <a:gd name="T60" fmla="*/ 105 w 237"/>
                <a:gd name="T61" fmla="*/ 24 h 95"/>
                <a:gd name="T62" fmla="*/ 91 w 237"/>
                <a:gd name="T63" fmla="*/ 28 h 95"/>
                <a:gd name="T64" fmla="*/ 79 w 237"/>
                <a:gd name="T65" fmla="*/ 11 h 95"/>
                <a:gd name="T66" fmla="*/ 74 w 237"/>
                <a:gd name="T67" fmla="*/ 9 h 95"/>
                <a:gd name="T68" fmla="*/ 71 w 237"/>
                <a:gd name="T69" fmla="*/ 12 h 95"/>
                <a:gd name="T70" fmla="*/ 72 w 237"/>
                <a:gd name="T71" fmla="*/ 14 h 95"/>
                <a:gd name="T72" fmla="*/ 75 w 237"/>
                <a:gd name="T73" fmla="*/ 34 h 95"/>
                <a:gd name="T74" fmla="*/ 63 w 237"/>
                <a:gd name="T75" fmla="*/ 42 h 95"/>
                <a:gd name="T76" fmla="*/ 46 w 237"/>
                <a:gd name="T77" fmla="*/ 29 h 95"/>
                <a:gd name="T78" fmla="*/ 41 w 237"/>
                <a:gd name="T79" fmla="*/ 29 h 95"/>
                <a:gd name="T80" fmla="*/ 39 w 237"/>
                <a:gd name="T81" fmla="*/ 32 h 95"/>
                <a:gd name="T82" fmla="*/ 40 w 237"/>
                <a:gd name="T83" fmla="*/ 34 h 95"/>
                <a:gd name="T84" fmla="*/ 49 w 237"/>
                <a:gd name="T85" fmla="*/ 53 h 95"/>
                <a:gd name="T86" fmla="*/ 40 w 237"/>
                <a:gd name="T87" fmla="*/ 64 h 95"/>
                <a:gd name="T88" fmla="*/ 21 w 237"/>
                <a:gd name="T89" fmla="*/ 57 h 95"/>
                <a:gd name="T90" fmla="*/ 15 w 237"/>
                <a:gd name="T91" fmla="*/ 58 h 95"/>
                <a:gd name="T92" fmla="*/ 14 w 237"/>
                <a:gd name="T93" fmla="*/ 60 h 95"/>
                <a:gd name="T94" fmla="*/ 16 w 237"/>
                <a:gd name="T95" fmla="*/ 64 h 95"/>
                <a:gd name="T96" fmla="*/ 31 w 237"/>
                <a:gd name="T97" fmla="*/ 78 h 95"/>
                <a:gd name="T98" fmla="*/ 25 w 237"/>
                <a:gd name="T99" fmla="*/ 92 h 95"/>
                <a:gd name="T100" fmla="*/ 5 w 237"/>
                <a:gd name="T101" fmla="*/ 91 h 95"/>
                <a:gd name="T102" fmla="*/ 0 w 237"/>
                <a:gd name="T103" fmla="*/ 94 h 95"/>
                <a:gd name="T104" fmla="*/ 0 w 237"/>
                <a:gd name="T105" fmla="*/ 95 h 95"/>
                <a:gd name="T106" fmla="*/ 218 w 237"/>
                <a:gd name="T10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95">
                  <a:moveTo>
                    <a:pt x="218" y="95"/>
                  </a:moveTo>
                  <a:cubicBezTo>
                    <a:pt x="218" y="95"/>
                    <a:pt x="217" y="94"/>
                    <a:pt x="217" y="94"/>
                  </a:cubicBezTo>
                  <a:cubicBezTo>
                    <a:pt x="234" y="82"/>
                    <a:pt x="234" y="82"/>
                    <a:pt x="234" y="82"/>
                  </a:cubicBezTo>
                  <a:cubicBezTo>
                    <a:pt x="236" y="82"/>
                    <a:pt x="237" y="80"/>
                    <a:pt x="237" y="79"/>
                  </a:cubicBezTo>
                  <a:cubicBezTo>
                    <a:pt x="237" y="78"/>
                    <a:pt x="236" y="78"/>
                    <a:pt x="236" y="77"/>
                  </a:cubicBezTo>
                  <a:cubicBezTo>
                    <a:pt x="235" y="75"/>
                    <a:pt x="233" y="74"/>
                    <a:pt x="231" y="75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4"/>
                    <a:pt x="206" y="70"/>
                    <a:pt x="203" y="66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17" y="49"/>
                    <a:pt x="217" y="48"/>
                    <a:pt x="217" y="46"/>
                  </a:cubicBezTo>
                  <a:cubicBezTo>
                    <a:pt x="217" y="46"/>
                    <a:pt x="217" y="45"/>
                    <a:pt x="216" y="44"/>
                  </a:cubicBezTo>
                  <a:cubicBezTo>
                    <a:pt x="215" y="42"/>
                    <a:pt x="212" y="42"/>
                    <a:pt x="211" y="4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9" y="49"/>
                    <a:pt x="185" y="46"/>
                    <a:pt x="181" y="43"/>
                  </a:cubicBezTo>
                  <a:cubicBezTo>
                    <a:pt x="188" y="24"/>
                    <a:pt x="188" y="24"/>
                    <a:pt x="188" y="24"/>
                  </a:cubicBezTo>
                  <a:cubicBezTo>
                    <a:pt x="188" y="23"/>
                    <a:pt x="189" y="22"/>
                    <a:pt x="189" y="22"/>
                  </a:cubicBezTo>
                  <a:cubicBezTo>
                    <a:pt x="189" y="20"/>
                    <a:pt x="188" y="19"/>
                    <a:pt x="187" y="18"/>
                  </a:cubicBezTo>
                  <a:cubicBezTo>
                    <a:pt x="185" y="17"/>
                    <a:pt x="182" y="18"/>
                    <a:pt x="181" y="20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2" y="32"/>
                    <a:pt x="158" y="30"/>
                    <a:pt x="153" y="2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7"/>
                    <a:pt x="154" y="7"/>
                  </a:cubicBezTo>
                  <a:cubicBezTo>
                    <a:pt x="154" y="5"/>
                    <a:pt x="153" y="4"/>
                    <a:pt x="151" y="3"/>
                  </a:cubicBezTo>
                  <a:cubicBezTo>
                    <a:pt x="149" y="3"/>
                    <a:pt x="146" y="4"/>
                    <a:pt x="146" y="6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2" y="24"/>
                    <a:pt x="127" y="23"/>
                    <a:pt x="122" y="23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1"/>
                    <a:pt x="114" y="0"/>
                    <a:pt x="112" y="0"/>
                  </a:cubicBezTo>
                  <a:cubicBezTo>
                    <a:pt x="110" y="0"/>
                    <a:pt x="108" y="2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0" y="25"/>
                    <a:pt x="95" y="26"/>
                    <a:pt x="91" y="28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9"/>
                    <a:pt x="76" y="8"/>
                    <a:pt x="74" y="9"/>
                  </a:cubicBezTo>
                  <a:cubicBezTo>
                    <a:pt x="72" y="9"/>
                    <a:pt x="71" y="11"/>
                    <a:pt x="71" y="12"/>
                  </a:cubicBezTo>
                  <a:cubicBezTo>
                    <a:pt x="71" y="13"/>
                    <a:pt x="72" y="13"/>
                    <a:pt x="72" y="1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1" y="36"/>
                    <a:pt x="66" y="39"/>
                    <a:pt x="63" y="42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2" y="27"/>
                    <a:pt x="41" y="29"/>
                  </a:cubicBezTo>
                  <a:cubicBezTo>
                    <a:pt x="40" y="30"/>
                    <a:pt x="39" y="31"/>
                    <a:pt x="39" y="32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6" y="56"/>
                    <a:pt x="43" y="60"/>
                    <a:pt x="40" y="6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9" y="56"/>
                    <a:pt x="16" y="56"/>
                    <a:pt x="15" y="58"/>
                  </a:cubicBezTo>
                  <a:cubicBezTo>
                    <a:pt x="15" y="59"/>
                    <a:pt x="14" y="60"/>
                    <a:pt x="14" y="60"/>
                  </a:cubicBezTo>
                  <a:cubicBezTo>
                    <a:pt x="14" y="62"/>
                    <a:pt x="15" y="63"/>
                    <a:pt x="16" y="64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9" y="82"/>
                    <a:pt x="27" y="87"/>
                    <a:pt x="25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0" y="92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lnTo>
                    <a:pt x="21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89"/>
          <p:cNvSpPr>
            <a:spLocks noEditPoints="1"/>
          </p:cNvSpPr>
          <p:nvPr/>
        </p:nvSpPr>
        <p:spPr bwMode="black">
          <a:xfrm>
            <a:off x="1600779" y="2105268"/>
            <a:ext cx="684731" cy="440664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35" tIns="30867" rIns="61735" bIns="30867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21" name="等腰三角形 66"/>
          <p:cNvSpPr/>
          <p:nvPr/>
        </p:nvSpPr>
        <p:spPr>
          <a:xfrm rot="5400000">
            <a:off x="4166956" y="950678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0092C3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计算机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等腰三角形 67"/>
          <p:cNvSpPr/>
          <p:nvPr/>
        </p:nvSpPr>
        <p:spPr>
          <a:xfrm rot="5400000">
            <a:off x="4166956" y="1742584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64A0DC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/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沟通技巧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等腰三角形 68"/>
          <p:cNvSpPr/>
          <p:nvPr/>
        </p:nvSpPr>
        <p:spPr>
          <a:xfrm rot="5400000">
            <a:off x="4172110" y="2529336"/>
            <a:ext cx="781878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447" y="245938"/>
                </a:lnTo>
                <a:lnTo>
                  <a:pt x="396091" y="0"/>
                </a:lnTo>
                <a:lnTo>
                  <a:pt x="538735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43CBB3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/>
            <a:r>
              <a:rPr lang="zh-CN" altLang="en-US" sz="200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24" name="等腰三角形 69"/>
          <p:cNvSpPr/>
          <p:nvPr/>
        </p:nvSpPr>
        <p:spPr>
          <a:xfrm rot="5400000">
            <a:off x="4166956" y="3316089"/>
            <a:ext cx="792185" cy="3101364"/>
          </a:xfrm>
          <a:custGeom>
            <a:avLst/>
            <a:gdLst/>
            <a:ahLst/>
            <a:cxnLst/>
            <a:rect l="l" t="t" r="r" b="b"/>
            <a:pathLst>
              <a:path w="792185" h="3101364">
                <a:moveTo>
                  <a:pt x="0" y="3101364"/>
                </a:moveTo>
                <a:lnTo>
                  <a:pt x="0" y="245938"/>
                </a:lnTo>
                <a:lnTo>
                  <a:pt x="253975" y="245938"/>
                </a:lnTo>
                <a:lnTo>
                  <a:pt x="396619" y="0"/>
                </a:lnTo>
                <a:lnTo>
                  <a:pt x="539263" y="245938"/>
                </a:lnTo>
                <a:lnTo>
                  <a:pt x="792185" y="245938"/>
                </a:lnTo>
                <a:lnTo>
                  <a:pt x="792185" y="3101364"/>
                </a:lnTo>
                <a:close/>
              </a:path>
            </a:pathLst>
          </a:custGeom>
          <a:solidFill>
            <a:srgbClr val="BBBE2C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/>
            <a:r>
              <a:rPr lang="zh-CN" altLang="en-US" sz="20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团队建设</a:t>
            </a:r>
            <a:endParaRPr lang="zh-CN" altLang="en-US" sz="2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6311230" y="2144847"/>
            <a:ext cx="38884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粘贴。</a:t>
            </a:r>
            <a:endParaRPr lang="zh-CN" altLang="en-US" sz="14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86"/>
          <p:cNvSpPr txBox="1"/>
          <p:nvPr/>
        </p:nvSpPr>
        <p:spPr>
          <a:xfrm>
            <a:off x="6311230" y="2920393"/>
            <a:ext cx="38884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140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zh-CN" altLang="en-US" sz="140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粘贴。</a:t>
            </a:r>
            <a:endParaRPr lang="zh-CN" altLang="en-US" sz="140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87"/>
          <p:cNvSpPr txBox="1"/>
          <p:nvPr/>
        </p:nvSpPr>
        <p:spPr>
          <a:xfrm>
            <a:off x="6311230" y="3709955"/>
            <a:ext cx="38884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粘贴。</a:t>
            </a:r>
            <a:endParaRPr lang="zh-CN" altLang="en-US" sz="14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88"/>
          <p:cNvSpPr txBox="1"/>
          <p:nvPr/>
        </p:nvSpPr>
        <p:spPr>
          <a:xfrm>
            <a:off x="6311230" y="4506529"/>
            <a:ext cx="38884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亮亮图文旗舰店</a:t>
            </a:r>
            <a:r>
              <a:rPr lang="en-US" altLang="zh-CN" sz="1400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4846544" y="563444"/>
            <a:ext cx="1826123" cy="58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职业技能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2" name="文本框 37"/>
          <p:cNvSpPr txBox="1"/>
          <p:nvPr/>
        </p:nvSpPr>
        <p:spPr>
          <a:xfrm>
            <a:off x="6768202" y="809665"/>
            <a:ext cx="2308007" cy="338546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</a:t>
            </a:r>
            <a:r>
              <a:rPr lang="en-US" altLang="zh-CN" sz="1600" dirty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Skills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01063" y="618236"/>
            <a:ext cx="263341" cy="395013"/>
            <a:chOff x="5284519" y="1508166"/>
            <a:chExt cx="213756" cy="42751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5222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89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8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7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箭头 2"/>
          <p:cNvSpPr/>
          <p:nvPr/>
        </p:nvSpPr>
        <p:spPr>
          <a:xfrm>
            <a:off x="640248" y="3624197"/>
            <a:ext cx="9405532" cy="2286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81036" y="3655233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76449" y="3655233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956812" y="3655233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00676" y="3655233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80668" y="2415604"/>
            <a:ext cx="962021" cy="962022"/>
            <a:chOff x="4341368" y="2343128"/>
            <a:chExt cx="962021" cy="962021"/>
          </a:xfrm>
        </p:grpSpPr>
        <p:sp>
          <p:nvSpPr>
            <p:cNvPr id="4" name="泪滴形 3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rgbClr val="43C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412016" y="2624083"/>
              <a:ext cx="82072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本科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98996" y="2415601"/>
            <a:ext cx="962021" cy="962021"/>
            <a:chOff x="1784435" y="2343128"/>
            <a:chExt cx="962021" cy="962021"/>
          </a:xfrm>
        </p:grpSpPr>
        <p:sp>
          <p:nvSpPr>
            <p:cNvPr id="6" name="泪滴形 5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838580" y="2595809"/>
              <a:ext cx="853730" cy="407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高中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559065" y="2415604"/>
            <a:ext cx="962021" cy="962022"/>
            <a:chOff x="9455232" y="2343128"/>
            <a:chExt cx="962021" cy="962021"/>
          </a:xfrm>
        </p:grpSpPr>
        <p:sp>
          <p:nvSpPr>
            <p:cNvPr id="8" name="泪滴形 7"/>
            <p:cNvSpPr/>
            <p:nvPr/>
          </p:nvSpPr>
          <p:spPr>
            <a:xfrm rot="8100000">
              <a:off x="9455232" y="2343128"/>
              <a:ext cx="962021" cy="962021"/>
            </a:xfrm>
            <a:prstGeom prst="teardrop">
              <a:avLst/>
            </a:prstGeom>
            <a:solidFill>
              <a:srgbClr val="BBB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525883" y="2652355"/>
              <a:ext cx="82072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其他</a:t>
              </a:r>
              <a:endParaRPr lang="en-US" altLang="zh-CN" sz="2800" b="1" baseline="-3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7393" y="2415603"/>
            <a:ext cx="962021" cy="962022"/>
            <a:chOff x="6898301" y="2343128"/>
            <a:chExt cx="962021" cy="962021"/>
          </a:xfrm>
        </p:grpSpPr>
        <p:sp>
          <p:nvSpPr>
            <p:cNvPr id="7" name="泪滴形 6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952446" y="2624083"/>
              <a:ext cx="853730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硕士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830739" y="4150231"/>
            <a:ext cx="1446211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585468" y="4538529"/>
            <a:ext cx="1936749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4798226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教育背景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6704900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zh-CN" altLang="en-US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252745" y="618236"/>
            <a:ext cx="263341" cy="395013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537341" y="1562264"/>
            <a:ext cx="9578879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在此录入上述图表的综合描述说明，在此录入上述图表的综合描述说明。在此录入上述图表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说明，在此录入上述图表的综合描述说明，在此录入上述图表的综合描述说明。</a:t>
            </a:r>
          </a:p>
        </p:txBody>
      </p:sp>
      <p:sp>
        <p:nvSpPr>
          <p:cNvPr id="46" name="矩形 45"/>
          <p:cNvSpPr/>
          <p:nvPr/>
        </p:nvSpPr>
        <p:spPr>
          <a:xfrm>
            <a:off x="3314901" y="4150231"/>
            <a:ext cx="144621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3069633" y="4538529"/>
            <a:ext cx="1936749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48" name="矩形 47"/>
          <p:cNvSpPr/>
          <p:nvPr/>
        </p:nvSpPr>
        <p:spPr>
          <a:xfrm>
            <a:off x="5839877" y="4150231"/>
            <a:ext cx="144621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5594609" y="4538529"/>
            <a:ext cx="1936749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50" name="矩形 49"/>
          <p:cNvSpPr/>
          <p:nvPr/>
        </p:nvSpPr>
        <p:spPr>
          <a:xfrm>
            <a:off x="8233706" y="4150231"/>
            <a:ext cx="144621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7988438" y="4538529"/>
            <a:ext cx="1936749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录入上述图表的描述说明。</a:t>
            </a:r>
          </a:p>
        </p:txBody>
      </p:sp>
    </p:spTree>
    <p:extLst>
      <p:ext uri="{BB962C8B-B14F-4D97-AF65-F5344CB8AC3E}">
        <p14:creationId xmlns="" xmlns:p14="http://schemas.microsoft.com/office/powerpoint/2010/main" val="88479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00"/>
                            </p:stCondLst>
                            <p:childTnLst>
                              <p:par>
                                <p:cTn id="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51" grpId="0"/>
      <p:bldP spid="52" grpId="0"/>
      <p:bldP spid="36" grpId="0"/>
      <p:bldP spid="37" grpId="0"/>
      <p:bldP spid="45" grpId="0"/>
      <p:bldP spid="46" grpId="0"/>
      <p:bldP spid="47" grpId="0"/>
      <p:bldP spid="48" grpId="0"/>
      <p:bldP spid="49" grpId="0"/>
      <p:bldP spid="50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0604" y="1748423"/>
            <a:ext cx="2557424" cy="907751"/>
            <a:chOff x="3666731" y="1984470"/>
            <a:chExt cx="2636520" cy="1447800"/>
          </a:xfrm>
        </p:grpSpPr>
        <p:sp>
          <p:nvSpPr>
            <p:cNvPr id="6" name="任意多边形 5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43C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47797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某</a:t>
              </a:r>
              <a:r>
                <a:rPr lang="zh-C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方言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13083" y="1748423"/>
            <a:ext cx="2557424" cy="907751"/>
            <a:chOff x="1436370" y="1984470"/>
            <a:chExt cx="2636520" cy="1447800"/>
          </a:xfrm>
        </p:grpSpPr>
        <p:sp>
          <p:nvSpPr>
            <p:cNvPr id="5" name="任意多边形 4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09209" y="2389295"/>
              <a:ext cx="22939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 smtClean="0"/>
                <a:t>普通话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425645" y="1748423"/>
            <a:ext cx="2557424" cy="907751"/>
            <a:chOff x="8127453" y="1984470"/>
            <a:chExt cx="2636520" cy="1447800"/>
          </a:xfrm>
        </p:grpSpPr>
        <p:sp>
          <p:nvSpPr>
            <p:cNvPr id="8" name="任意多边形 7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C2D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第二外语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88124" y="1748423"/>
            <a:ext cx="2557424" cy="907751"/>
            <a:chOff x="5897092" y="1984470"/>
            <a:chExt cx="2636520" cy="1447800"/>
          </a:xfrm>
        </p:grpSpPr>
        <p:sp>
          <p:nvSpPr>
            <p:cNvPr id="7" name="任意多边形 6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第一外语</a:t>
              </a:r>
              <a:endParaRPr lang="zh-CN" altLang="en-US" sz="2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597619" y="5060374"/>
            <a:ext cx="9625262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本图表的综合描述说明，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33" name="矩形 32"/>
          <p:cNvSpPr/>
          <p:nvPr/>
        </p:nvSpPr>
        <p:spPr>
          <a:xfrm>
            <a:off x="1515734" y="29341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221345" y="3413297"/>
            <a:ext cx="190788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5" name="矩形 34"/>
          <p:cNvSpPr/>
          <p:nvPr/>
        </p:nvSpPr>
        <p:spPr>
          <a:xfrm>
            <a:off x="3676182" y="29341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3424465" y="3413297"/>
            <a:ext cx="18753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5836630" y="29341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5595061" y="3413297"/>
            <a:ext cx="18926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7997079" y="293417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782902" y="3413297"/>
            <a:ext cx="187499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cxnSp>
        <p:nvCxnSpPr>
          <p:cNvPr id="45" name="直接连接符 8"/>
          <p:cNvCxnSpPr/>
          <p:nvPr/>
        </p:nvCxnSpPr>
        <p:spPr>
          <a:xfrm>
            <a:off x="746342" y="4925150"/>
            <a:ext cx="9359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4680215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语言能力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6665496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Ability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134734" y="618236"/>
            <a:ext cx="263341" cy="395013"/>
            <a:chOff x="5284519" y="1508166"/>
            <a:chExt cx="213756" cy="42751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12507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7231995" y="4500229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flipH="1" flipV="1">
            <a:off x="5664705" y="5704607"/>
            <a:ext cx="1028935" cy="194509"/>
            <a:chOff x="4255294" y="1661160"/>
            <a:chExt cx="1505426" cy="26289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>
            <a:stCxn id="5" idx="3"/>
          </p:cNvCxnSpPr>
          <p:nvPr/>
        </p:nvCxnSpPr>
        <p:spPr>
          <a:xfrm flipH="1" flipV="1">
            <a:off x="2795348" y="4500229"/>
            <a:ext cx="625645" cy="218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795348" y="3145727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777873" y="1611300"/>
            <a:ext cx="1215089" cy="262891"/>
            <a:chOff x="4255294" y="1661160"/>
            <a:chExt cx="1505426" cy="262890"/>
          </a:xfrm>
        </p:grpSpPr>
        <p:cxnSp>
          <p:nvCxnSpPr>
            <p:cNvPr id="10" name="直接连接符 9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043868" y="2618680"/>
            <a:ext cx="1203960" cy="1051561"/>
            <a:chOff x="6842760" y="2637270"/>
            <a:chExt cx="1203960" cy="1051560"/>
          </a:xfrm>
        </p:grpSpPr>
        <p:sp>
          <p:nvSpPr>
            <p:cNvPr id="2" name="六边形 1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43C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2426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4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26960" y="1860489"/>
            <a:ext cx="1203960" cy="1051563"/>
            <a:chOff x="5525852" y="1879080"/>
            <a:chExt cx="1203960" cy="1051560"/>
          </a:xfrm>
        </p:grpSpPr>
        <p:sp>
          <p:nvSpPr>
            <p:cNvPr id="8" name="六边形 7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686669" y="1989362"/>
              <a:ext cx="882327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4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28036" y="3974449"/>
            <a:ext cx="1203960" cy="1051563"/>
            <a:chOff x="6842760" y="4008870"/>
            <a:chExt cx="1203960" cy="1051560"/>
          </a:xfrm>
        </p:grpSpPr>
        <p:sp>
          <p:nvSpPr>
            <p:cNvPr id="6" name="六边形 5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rgbClr val="BBB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981635" y="4119152"/>
              <a:ext cx="926211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4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20993" y="3976634"/>
            <a:ext cx="1203960" cy="1051563"/>
            <a:chOff x="4206240" y="4008870"/>
            <a:chExt cx="1203960" cy="1051560"/>
          </a:xfrm>
        </p:grpSpPr>
        <p:sp>
          <p:nvSpPr>
            <p:cNvPr id="5" name="六边形 4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rgbClr val="43C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397857" y="4119152"/>
              <a:ext cx="820725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4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07345" y="2618680"/>
            <a:ext cx="1203960" cy="1051561"/>
            <a:chOff x="4206240" y="2637270"/>
            <a:chExt cx="1203960" cy="1051560"/>
          </a:xfrm>
        </p:grpSpPr>
        <p:sp>
          <p:nvSpPr>
            <p:cNvPr id="4" name="六边形 3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BBB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38774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4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26960" y="4680485"/>
            <a:ext cx="1203960" cy="1051561"/>
            <a:chOff x="5525852" y="4683240"/>
            <a:chExt cx="1203960" cy="1051560"/>
          </a:xfrm>
        </p:grpSpPr>
        <p:sp>
          <p:nvSpPr>
            <p:cNvPr id="9" name="六边形 8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rgbClr val="00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693281" y="485507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40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85418" y="3006574"/>
            <a:ext cx="1887055" cy="1592580"/>
            <a:chOff x="5184305" y="3025164"/>
            <a:chExt cx="1887055" cy="1592580"/>
          </a:xfrm>
        </p:grpSpPr>
        <p:sp>
          <p:nvSpPr>
            <p:cNvPr id="7" name="六边形 6"/>
            <p:cNvSpPr/>
            <p:nvPr/>
          </p:nvSpPr>
          <p:spPr>
            <a:xfrm>
              <a:off x="5184305" y="3025164"/>
              <a:ext cx="1887055" cy="1592580"/>
            </a:xfrm>
            <a:prstGeom prst="hexagon">
              <a:avLst/>
            </a:prstGeom>
            <a:solidFill>
              <a:srgbClr val="64A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5630276" y="3468879"/>
              <a:ext cx="966085" cy="648000"/>
              <a:chOff x="3784600" y="1525588"/>
              <a:chExt cx="935038" cy="568325"/>
            </a:xfrm>
            <a:solidFill>
              <a:srgbClr val="E7E7E7"/>
            </a:solidFill>
          </p:grpSpPr>
          <p:sp>
            <p:nvSpPr>
              <p:cNvPr id="51" name="Freeform 8"/>
              <p:cNvSpPr>
                <a:spLocks/>
              </p:cNvSpPr>
              <p:nvPr/>
            </p:nvSpPr>
            <p:spPr bwMode="auto">
              <a:xfrm>
                <a:off x="3871913" y="2011363"/>
                <a:ext cx="112713" cy="82550"/>
              </a:xfrm>
              <a:custGeom>
                <a:avLst/>
                <a:gdLst>
                  <a:gd name="T0" fmla="*/ 30 w 30"/>
                  <a:gd name="T1" fmla="*/ 19 h 22"/>
                  <a:gd name="T2" fmla="*/ 30 w 30"/>
                  <a:gd name="T3" fmla="*/ 0 h 22"/>
                  <a:gd name="T4" fmla="*/ 1 w 30"/>
                  <a:gd name="T5" fmla="*/ 22 h 22"/>
                  <a:gd name="T6" fmla="*/ 27 w 30"/>
                  <a:gd name="T7" fmla="*/ 22 h 22"/>
                  <a:gd name="T8" fmla="*/ 30 w 30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2">
                    <a:moveTo>
                      <a:pt x="30" y="19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22"/>
                      <a:pt x="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9" y="22"/>
                      <a:pt x="30" y="21"/>
                      <a:pt x="30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4020344" y="1893888"/>
                <a:ext cx="120650" cy="200025"/>
              </a:xfrm>
              <a:custGeom>
                <a:avLst/>
                <a:gdLst>
                  <a:gd name="T0" fmla="*/ 29 w 32"/>
                  <a:gd name="T1" fmla="*/ 53 h 53"/>
                  <a:gd name="T2" fmla="*/ 32 w 32"/>
                  <a:gd name="T3" fmla="*/ 50 h 53"/>
                  <a:gd name="T4" fmla="*/ 32 w 32"/>
                  <a:gd name="T5" fmla="*/ 0 h 53"/>
                  <a:gd name="T6" fmla="*/ 0 w 32"/>
                  <a:gd name="T7" fmla="*/ 23 h 53"/>
                  <a:gd name="T8" fmla="*/ 0 w 32"/>
                  <a:gd name="T9" fmla="*/ 24 h 53"/>
                  <a:gd name="T10" fmla="*/ 0 w 32"/>
                  <a:gd name="T11" fmla="*/ 50 h 53"/>
                  <a:gd name="T12" fmla="*/ 2 w 32"/>
                  <a:gd name="T13" fmla="*/ 53 h 53"/>
                  <a:gd name="T14" fmla="*/ 29 w 32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29" y="53"/>
                    </a:moveTo>
                    <a:cubicBezTo>
                      <a:pt x="30" y="53"/>
                      <a:pt x="32" y="52"/>
                      <a:pt x="32" y="5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3"/>
                      <a:pt x="2" y="53"/>
                    </a:cubicBezTo>
                    <a:lnTo>
                      <a:pt x="29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10"/>
              <p:cNvSpPr>
                <a:spLocks/>
              </p:cNvSpPr>
              <p:nvPr/>
            </p:nvSpPr>
            <p:spPr bwMode="auto">
              <a:xfrm>
                <a:off x="4176712" y="1800225"/>
                <a:ext cx="120650" cy="293688"/>
              </a:xfrm>
              <a:custGeom>
                <a:avLst/>
                <a:gdLst>
                  <a:gd name="T0" fmla="*/ 29 w 32"/>
                  <a:gd name="T1" fmla="*/ 78 h 78"/>
                  <a:gd name="T2" fmla="*/ 32 w 32"/>
                  <a:gd name="T3" fmla="*/ 75 h 78"/>
                  <a:gd name="T4" fmla="*/ 32 w 32"/>
                  <a:gd name="T5" fmla="*/ 9 h 78"/>
                  <a:gd name="T6" fmla="*/ 23 w 32"/>
                  <a:gd name="T7" fmla="*/ 0 h 78"/>
                  <a:gd name="T8" fmla="*/ 10 w 32"/>
                  <a:gd name="T9" fmla="*/ 10 h 78"/>
                  <a:gd name="T10" fmla="*/ 0 w 32"/>
                  <a:gd name="T11" fmla="*/ 17 h 78"/>
                  <a:gd name="T12" fmla="*/ 0 w 32"/>
                  <a:gd name="T13" fmla="*/ 75 h 78"/>
                  <a:gd name="T14" fmla="*/ 3 w 32"/>
                  <a:gd name="T15" fmla="*/ 78 h 78"/>
                  <a:gd name="T16" fmla="*/ 29 w 32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78">
                    <a:moveTo>
                      <a:pt x="29" y="78"/>
                    </a:moveTo>
                    <a:cubicBezTo>
                      <a:pt x="31" y="78"/>
                      <a:pt x="32" y="77"/>
                      <a:pt x="32" y="75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1" y="78"/>
                      <a:pt x="3" y="78"/>
                    </a:cubicBezTo>
                    <a:lnTo>
                      <a:pt x="29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11"/>
              <p:cNvSpPr>
                <a:spLocks/>
              </p:cNvSpPr>
              <p:nvPr/>
            </p:nvSpPr>
            <p:spPr bwMode="auto">
              <a:xfrm>
                <a:off x="4333081" y="1841500"/>
                <a:ext cx="120650" cy="252413"/>
              </a:xfrm>
              <a:custGeom>
                <a:avLst/>
                <a:gdLst>
                  <a:gd name="T0" fmla="*/ 30 w 32"/>
                  <a:gd name="T1" fmla="*/ 67 h 67"/>
                  <a:gd name="T2" fmla="*/ 32 w 32"/>
                  <a:gd name="T3" fmla="*/ 64 h 67"/>
                  <a:gd name="T4" fmla="*/ 32 w 32"/>
                  <a:gd name="T5" fmla="*/ 0 h 67"/>
                  <a:gd name="T6" fmla="*/ 20 w 32"/>
                  <a:gd name="T7" fmla="*/ 10 h 67"/>
                  <a:gd name="T8" fmla="*/ 16 w 32"/>
                  <a:gd name="T9" fmla="*/ 13 h 67"/>
                  <a:gd name="T10" fmla="*/ 5 w 32"/>
                  <a:gd name="T11" fmla="*/ 12 h 67"/>
                  <a:gd name="T12" fmla="*/ 4 w 32"/>
                  <a:gd name="T13" fmla="*/ 11 h 67"/>
                  <a:gd name="T14" fmla="*/ 0 w 32"/>
                  <a:gd name="T15" fmla="*/ 7 h 67"/>
                  <a:gd name="T16" fmla="*/ 0 w 32"/>
                  <a:gd name="T17" fmla="*/ 64 h 67"/>
                  <a:gd name="T18" fmla="*/ 3 w 32"/>
                  <a:gd name="T19" fmla="*/ 67 h 67"/>
                  <a:gd name="T20" fmla="*/ 30 w 32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67">
                    <a:moveTo>
                      <a:pt x="30" y="67"/>
                    </a:moveTo>
                    <a:cubicBezTo>
                      <a:pt x="31" y="67"/>
                      <a:pt x="32" y="66"/>
                      <a:pt x="32" y="6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6"/>
                      <a:pt x="8" y="15"/>
                      <a:pt x="5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7"/>
                      <a:pt x="3" y="67"/>
                    </a:cubicBezTo>
                    <a:lnTo>
                      <a:pt x="30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12"/>
              <p:cNvSpPr>
                <a:spLocks/>
              </p:cNvSpPr>
              <p:nvPr/>
            </p:nvSpPr>
            <p:spPr bwMode="auto">
              <a:xfrm>
                <a:off x="4489450" y="1720850"/>
                <a:ext cx="120650" cy="373063"/>
              </a:xfrm>
              <a:custGeom>
                <a:avLst/>
                <a:gdLst>
                  <a:gd name="T0" fmla="*/ 29 w 32"/>
                  <a:gd name="T1" fmla="*/ 99 h 99"/>
                  <a:gd name="T2" fmla="*/ 32 w 32"/>
                  <a:gd name="T3" fmla="*/ 96 h 99"/>
                  <a:gd name="T4" fmla="*/ 32 w 32"/>
                  <a:gd name="T5" fmla="*/ 0 h 99"/>
                  <a:gd name="T6" fmla="*/ 13 w 32"/>
                  <a:gd name="T7" fmla="*/ 15 h 99"/>
                  <a:gd name="T8" fmla="*/ 0 w 32"/>
                  <a:gd name="T9" fmla="*/ 25 h 99"/>
                  <a:gd name="T10" fmla="*/ 0 w 32"/>
                  <a:gd name="T11" fmla="*/ 96 h 99"/>
                  <a:gd name="T12" fmla="*/ 3 w 32"/>
                  <a:gd name="T13" fmla="*/ 99 h 99"/>
                  <a:gd name="T14" fmla="*/ 29 w 3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9">
                    <a:moveTo>
                      <a:pt x="29" y="99"/>
                    </a:moveTo>
                    <a:cubicBezTo>
                      <a:pt x="31" y="99"/>
                      <a:pt x="32" y="98"/>
                      <a:pt x="32" y="9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8"/>
                      <a:pt x="1" y="99"/>
                      <a:pt x="3" y="99"/>
                    </a:cubicBezTo>
                    <a:lnTo>
                      <a:pt x="29" y="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13"/>
              <p:cNvSpPr>
                <a:spLocks/>
              </p:cNvSpPr>
              <p:nvPr/>
            </p:nvSpPr>
            <p:spPr bwMode="auto">
              <a:xfrm>
                <a:off x="3784600" y="1525588"/>
                <a:ext cx="935038" cy="541338"/>
              </a:xfrm>
              <a:custGeom>
                <a:avLst/>
                <a:gdLst>
                  <a:gd name="T0" fmla="*/ 248 w 248"/>
                  <a:gd name="T1" fmla="*/ 8 h 144"/>
                  <a:gd name="T2" fmla="*/ 245 w 248"/>
                  <a:gd name="T3" fmla="*/ 2 h 144"/>
                  <a:gd name="T4" fmla="*/ 239 w 248"/>
                  <a:gd name="T5" fmla="*/ 0 h 144"/>
                  <a:gd name="T6" fmla="*/ 230 w 248"/>
                  <a:gd name="T7" fmla="*/ 0 h 144"/>
                  <a:gd name="T8" fmla="*/ 200 w 248"/>
                  <a:gd name="T9" fmla="*/ 0 h 144"/>
                  <a:gd name="T10" fmla="*/ 197 w 248"/>
                  <a:gd name="T11" fmla="*/ 1 h 144"/>
                  <a:gd name="T12" fmla="*/ 196 w 248"/>
                  <a:gd name="T13" fmla="*/ 1 h 144"/>
                  <a:gd name="T14" fmla="*/ 191 w 248"/>
                  <a:gd name="T15" fmla="*/ 8 h 144"/>
                  <a:gd name="T16" fmla="*/ 197 w 248"/>
                  <a:gd name="T17" fmla="*/ 16 h 144"/>
                  <a:gd name="T18" fmla="*/ 200 w 248"/>
                  <a:gd name="T19" fmla="*/ 17 h 144"/>
                  <a:gd name="T20" fmla="*/ 210 w 248"/>
                  <a:gd name="T21" fmla="*/ 17 h 144"/>
                  <a:gd name="T22" fmla="*/ 215 w 248"/>
                  <a:gd name="T23" fmla="*/ 17 h 144"/>
                  <a:gd name="T24" fmla="*/ 206 w 248"/>
                  <a:gd name="T25" fmla="*/ 24 h 144"/>
                  <a:gd name="T26" fmla="*/ 189 w 248"/>
                  <a:gd name="T27" fmla="*/ 39 h 144"/>
                  <a:gd name="T28" fmla="*/ 179 w 248"/>
                  <a:gd name="T29" fmla="*/ 47 h 144"/>
                  <a:gd name="T30" fmla="*/ 166 w 248"/>
                  <a:gd name="T31" fmla="*/ 57 h 144"/>
                  <a:gd name="T32" fmla="*/ 158 w 248"/>
                  <a:gd name="T33" fmla="*/ 63 h 144"/>
                  <a:gd name="T34" fmla="*/ 150 w 248"/>
                  <a:gd name="T35" fmla="*/ 55 h 144"/>
                  <a:gd name="T36" fmla="*/ 146 w 248"/>
                  <a:gd name="T37" fmla="*/ 52 h 144"/>
                  <a:gd name="T38" fmla="*/ 136 w 248"/>
                  <a:gd name="T39" fmla="*/ 42 h 144"/>
                  <a:gd name="T40" fmla="*/ 134 w 248"/>
                  <a:gd name="T41" fmla="*/ 40 h 144"/>
                  <a:gd name="T42" fmla="*/ 123 w 248"/>
                  <a:gd name="T43" fmla="*/ 39 h 144"/>
                  <a:gd name="T44" fmla="*/ 114 w 248"/>
                  <a:gd name="T45" fmla="*/ 46 h 144"/>
                  <a:gd name="T46" fmla="*/ 104 w 248"/>
                  <a:gd name="T47" fmla="*/ 54 h 144"/>
                  <a:gd name="T48" fmla="*/ 97 w 248"/>
                  <a:gd name="T49" fmla="*/ 58 h 144"/>
                  <a:gd name="T50" fmla="*/ 94 w 248"/>
                  <a:gd name="T51" fmla="*/ 61 h 144"/>
                  <a:gd name="T52" fmla="*/ 62 w 248"/>
                  <a:gd name="T53" fmla="*/ 85 h 144"/>
                  <a:gd name="T54" fmla="*/ 61 w 248"/>
                  <a:gd name="T55" fmla="*/ 86 h 144"/>
                  <a:gd name="T56" fmla="*/ 51 w 248"/>
                  <a:gd name="T57" fmla="*/ 93 h 144"/>
                  <a:gd name="T58" fmla="*/ 9 w 248"/>
                  <a:gd name="T59" fmla="*/ 124 h 144"/>
                  <a:gd name="T60" fmla="*/ 4 w 248"/>
                  <a:gd name="T61" fmla="*/ 128 h 144"/>
                  <a:gd name="T62" fmla="*/ 3 w 248"/>
                  <a:gd name="T63" fmla="*/ 140 h 144"/>
                  <a:gd name="T64" fmla="*/ 11 w 248"/>
                  <a:gd name="T65" fmla="*/ 143 h 144"/>
                  <a:gd name="T66" fmla="*/ 15 w 248"/>
                  <a:gd name="T67" fmla="*/ 142 h 144"/>
                  <a:gd name="T68" fmla="*/ 51 w 248"/>
                  <a:gd name="T69" fmla="*/ 114 h 144"/>
                  <a:gd name="T70" fmla="*/ 61 w 248"/>
                  <a:gd name="T71" fmla="*/ 107 h 144"/>
                  <a:gd name="T72" fmla="*/ 62 w 248"/>
                  <a:gd name="T73" fmla="*/ 107 h 144"/>
                  <a:gd name="T74" fmla="*/ 94 w 248"/>
                  <a:gd name="T75" fmla="*/ 82 h 144"/>
                  <a:gd name="T76" fmla="*/ 98 w 248"/>
                  <a:gd name="T77" fmla="*/ 80 h 144"/>
                  <a:gd name="T78" fmla="*/ 104 w 248"/>
                  <a:gd name="T79" fmla="*/ 75 h 144"/>
                  <a:gd name="T80" fmla="*/ 114 w 248"/>
                  <a:gd name="T81" fmla="*/ 67 h 144"/>
                  <a:gd name="T82" fmla="*/ 127 w 248"/>
                  <a:gd name="T83" fmla="*/ 57 h 144"/>
                  <a:gd name="T84" fmla="*/ 136 w 248"/>
                  <a:gd name="T85" fmla="*/ 66 h 144"/>
                  <a:gd name="T86" fmla="*/ 146 w 248"/>
                  <a:gd name="T87" fmla="*/ 76 h 144"/>
                  <a:gd name="T88" fmla="*/ 150 w 248"/>
                  <a:gd name="T89" fmla="*/ 79 h 144"/>
                  <a:gd name="T90" fmla="*/ 151 w 248"/>
                  <a:gd name="T91" fmla="*/ 81 h 144"/>
                  <a:gd name="T92" fmla="*/ 162 w 248"/>
                  <a:gd name="T93" fmla="*/ 82 h 144"/>
                  <a:gd name="T94" fmla="*/ 166 w 248"/>
                  <a:gd name="T95" fmla="*/ 79 h 144"/>
                  <a:gd name="T96" fmla="*/ 179 w 248"/>
                  <a:gd name="T97" fmla="*/ 69 h 144"/>
                  <a:gd name="T98" fmla="*/ 189 w 248"/>
                  <a:gd name="T99" fmla="*/ 61 h 144"/>
                  <a:gd name="T100" fmla="*/ 202 w 248"/>
                  <a:gd name="T101" fmla="*/ 51 h 144"/>
                  <a:gd name="T102" fmla="*/ 230 w 248"/>
                  <a:gd name="T103" fmla="*/ 27 h 144"/>
                  <a:gd name="T104" fmla="*/ 231 w 248"/>
                  <a:gd name="T105" fmla="*/ 26 h 144"/>
                  <a:gd name="T106" fmla="*/ 231 w 248"/>
                  <a:gd name="T107" fmla="*/ 46 h 144"/>
                  <a:gd name="T108" fmla="*/ 239 w 248"/>
                  <a:gd name="T109" fmla="*/ 54 h 144"/>
                  <a:gd name="T110" fmla="*/ 248 w 248"/>
                  <a:gd name="T111" fmla="*/ 46 h 144"/>
                  <a:gd name="T112" fmla="*/ 248 w 248"/>
                  <a:gd name="T113" fmla="*/ 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8" h="144">
                    <a:moveTo>
                      <a:pt x="248" y="8"/>
                    </a:moveTo>
                    <a:cubicBezTo>
                      <a:pt x="248" y="6"/>
                      <a:pt x="247" y="4"/>
                      <a:pt x="245" y="2"/>
                    </a:cubicBezTo>
                    <a:cubicBezTo>
                      <a:pt x="243" y="1"/>
                      <a:pt x="241" y="0"/>
                      <a:pt x="239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9" y="0"/>
                      <a:pt x="198" y="0"/>
                      <a:pt x="197" y="1"/>
                    </a:cubicBezTo>
                    <a:cubicBezTo>
                      <a:pt x="197" y="1"/>
                      <a:pt x="196" y="1"/>
                      <a:pt x="196" y="1"/>
                    </a:cubicBezTo>
                    <a:cubicBezTo>
                      <a:pt x="193" y="2"/>
                      <a:pt x="191" y="5"/>
                      <a:pt x="191" y="8"/>
                    </a:cubicBezTo>
                    <a:cubicBezTo>
                      <a:pt x="191" y="12"/>
                      <a:pt x="194" y="15"/>
                      <a:pt x="197" y="16"/>
                    </a:cubicBezTo>
                    <a:cubicBezTo>
                      <a:pt x="198" y="17"/>
                      <a:pt x="199" y="17"/>
                      <a:pt x="200" y="17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06" y="24"/>
                      <a:pt x="206" y="24"/>
                      <a:pt x="206" y="24"/>
                    </a:cubicBezTo>
                    <a:cubicBezTo>
                      <a:pt x="189" y="39"/>
                      <a:pt x="189" y="39"/>
                      <a:pt x="189" y="39"/>
                    </a:cubicBezTo>
                    <a:cubicBezTo>
                      <a:pt x="179" y="47"/>
                      <a:pt x="179" y="47"/>
                      <a:pt x="179" y="47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1" y="37"/>
                      <a:pt x="127" y="36"/>
                      <a:pt x="123" y="39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1" y="131"/>
                      <a:pt x="0" y="136"/>
                      <a:pt x="3" y="140"/>
                    </a:cubicBezTo>
                    <a:cubicBezTo>
                      <a:pt x="5" y="143"/>
                      <a:pt x="8" y="144"/>
                      <a:pt x="11" y="143"/>
                    </a:cubicBezTo>
                    <a:cubicBezTo>
                      <a:pt x="12" y="143"/>
                      <a:pt x="14" y="143"/>
                      <a:pt x="15" y="142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54" y="84"/>
                      <a:pt x="159" y="84"/>
                      <a:pt x="162" y="82"/>
                    </a:cubicBezTo>
                    <a:cubicBezTo>
                      <a:pt x="166" y="79"/>
                      <a:pt x="166" y="79"/>
                      <a:pt x="166" y="7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89" y="61"/>
                      <a:pt x="189" y="61"/>
                      <a:pt x="189" y="61"/>
                    </a:cubicBezTo>
                    <a:cubicBezTo>
                      <a:pt x="202" y="51"/>
                      <a:pt x="202" y="51"/>
                      <a:pt x="202" y="51"/>
                    </a:cubicBezTo>
                    <a:cubicBezTo>
                      <a:pt x="230" y="27"/>
                      <a:pt x="230" y="27"/>
                      <a:pt x="230" y="27"/>
                    </a:cubicBezTo>
                    <a:cubicBezTo>
                      <a:pt x="231" y="26"/>
                      <a:pt x="231" y="26"/>
                      <a:pt x="231" y="26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50"/>
                      <a:pt x="234" y="54"/>
                      <a:pt x="239" y="54"/>
                    </a:cubicBezTo>
                    <a:cubicBezTo>
                      <a:pt x="244" y="54"/>
                      <a:pt x="248" y="50"/>
                      <a:pt x="248" y="46"/>
                    </a:cubicBezTo>
                    <a:lnTo>
                      <a:pt x="248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2544199" y="137780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勇于</a:t>
            </a:r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519867" y="1742748"/>
            <a:ext cx="325221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70" name="矩形 69"/>
          <p:cNvSpPr/>
          <p:nvPr/>
        </p:nvSpPr>
        <p:spPr>
          <a:xfrm>
            <a:off x="1506213" y="273365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细心谨慎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557874" y="3098599"/>
            <a:ext cx="21589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3" name="矩形 72"/>
          <p:cNvSpPr/>
          <p:nvPr/>
        </p:nvSpPr>
        <p:spPr>
          <a:xfrm>
            <a:off x="1506213" y="415301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承担</a:t>
            </a:r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责任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557875" y="4517961"/>
            <a:ext cx="215890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亮亮图文旗舰店</a:t>
            </a:r>
            <a:r>
              <a:rPr lang="en-US" altLang="zh-CN" sz="1400" dirty="0" smtClean="0">
                <a:solidFill>
                  <a:srgbClr val="0092C3"/>
                </a:solidFill>
                <a:sym typeface="微软雅黑" pitchFamily="34" charset="-122"/>
              </a:rPr>
              <a:t>https://liangliangtuwen.tmall.com</a:t>
            </a:r>
            <a:r>
              <a:rPr lang="zh-CN" altLang="en-US" sz="1400" dirty="0" smtClean="0">
                <a:solidFill>
                  <a:srgbClr val="0092C3"/>
                </a:solidFill>
                <a:sym typeface="微软雅黑" pitchFamily="34" charset="-122"/>
              </a:rPr>
              <a:t>。</a:t>
            </a:r>
            <a:endParaRPr lang="zh-CN" altLang="en-US" sz="1400" dirty="0">
              <a:solidFill>
                <a:srgbClr val="0092C3"/>
              </a:solidFill>
              <a:sym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934422" y="214217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乐观</a:t>
            </a:r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向上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7907123" y="2522882"/>
            <a:ext cx="220666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9" name="矩形 78"/>
          <p:cNvSpPr/>
          <p:nvPr/>
        </p:nvSpPr>
        <p:spPr>
          <a:xfrm>
            <a:off x="7924878" y="3825363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团队</a:t>
            </a:r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精神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7924876" y="4206074"/>
            <a:ext cx="2206669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81" name="矩形 80"/>
          <p:cNvSpPr/>
          <p:nvPr/>
        </p:nvSpPr>
        <p:spPr>
          <a:xfrm>
            <a:off x="6769887" y="5371526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乐于</a:t>
            </a:r>
            <a:r>
              <a:rPr lang="zh-CN" altLang="en-US" sz="2000" b="1" dirty="0">
                <a:solidFill>
                  <a:srgbClr val="0092C3"/>
                </a:solidFill>
                <a:latin typeface="微软雅黑" pitchFamily="34" charset="-122"/>
                <a:ea typeface="微软雅黑" pitchFamily="34" charset="-122"/>
              </a:rPr>
              <a:t>奉献</a:t>
            </a:r>
            <a:endParaRPr lang="en-US" altLang="zh-CN" sz="2000" b="1" dirty="0">
              <a:solidFill>
                <a:srgbClr val="0092C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6769889" y="5752240"/>
            <a:ext cx="291682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92C3"/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62" name="组合 61"/>
          <p:cNvGrpSpPr/>
          <p:nvPr/>
        </p:nvGrpSpPr>
        <p:grpSpPr>
          <a:xfrm flipH="1">
            <a:off x="6975712" y="2369699"/>
            <a:ext cx="884112" cy="262891"/>
            <a:chOff x="4255294" y="1661160"/>
            <a:chExt cx="1505426" cy="262890"/>
          </a:xfrm>
        </p:grpSpPr>
        <p:cxnSp>
          <p:nvCxnSpPr>
            <p:cNvPr id="63" name="直接连接符 62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3"/>
          <p:cNvSpPr>
            <a:spLocks noChangeArrowheads="1"/>
          </p:cNvSpPr>
          <p:nvPr/>
        </p:nvSpPr>
        <p:spPr bwMode="auto">
          <a:xfrm>
            <a:off x="4781279" y="563444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自我评价</a:t>
            </a:r>
            <a:endParaRPr lang="zh-CN" altLang="en-US" b="1" dirty="0">
              <a:solidFill>
                <a:srgbClr val="0092C3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9" name="文本框 37"/>
          <p:cNvSpPr txBox="1"/>
          <p:nvPr/>
        </p:nvSpPr>
        <p:spPr>
          <a:xfrm>
            <a:off x="6713829" y="809665"/>
            <a:ext cx="2308007" cy="338546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altLang="zh-CN" sz="1600" dirty="0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</a:t>
            </a:r>
            <a:r>
              <a:rPr lang="en-US" altLang="zh-CN" sz="1600" dirty="0" err="1" smtClean="0">
                <a:solidFill>
                  <a:srgbClr val="0092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Evalution</a:t>
            </a:r>
            <a:endParaRPr lang="zh-CN" altLang="en-US" sz="1600" baseline="-3000" dirty="0">
              <a:solidFill>
                <a:srgbClr val="0092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235798" y="618236"/>
            <a:ext cx="263341" cy="395013"/>
            <a:chOff x="5284519" y="1508166"/>
            <a:chExt cx="213756" cy="427512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92C3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9070906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5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7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2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5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50"/>
                            </p:stCondLst>
                            <p:childTnLst>
                              <p:par>
                                <p:cTn id="103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45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8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1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65" grpId="0"/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cfe325ac88af4cb1e315171a86c19382325f4f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4701</TotalTime>
  <Words>4171</Words>
  <Application>Microsoft Office PowerPoint</Application>
  <PresentationFormat>自定义</PresentationFormat>
  <Paragraphs>269</Paragraphs>
  <Slides>20</Slides>
  <Notes>20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个人简历介绍</dc:title>
  <dc:creator>Lizzy</dc:creator>
  <cp:lastModifiedBy>Administrator</cp:lastModifiedBy>
  <cp:revision>1659</cp:revision>
  <dcterms:created xsi:type="dcterms:W3CDTF">2014-10-29T09:18:14Z</dcterms:created>
  <dcterms:modified xsi:type="dcterms:W3CDTF">2017-07-10T03:37:16Z</dcterms:modified>
</cp:coreProperties>
</file>